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3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  <p:sldMasterId id="2147483696" r:id="rId5"/>
    <p:sldMasterId id="2147483738" r:id="rId6"/>
    <p:sldMasterId id="2147483789" r:id="rId7"/>
  </p:sldMasterIdLst>
  <p:notesMasterIdLst>
    <p:notesMasterId r:id="rId45"/>
  </p:notesMasterIdLst>
  <p:sldIdLst>
    <p:sldId id="256" r:id="rId8"/>
    <p:sldId id="286" r:id="rId9"/>
    <p:sldId id="298" r:id="rId10"/>
    <p:sldId id="309" r:id="rId11"/>
    <p:sldId id="308" r:id="rId12"/>
    <p:sldId id="318" r:id="rId13"/>
    <p:sldId id="321" r:id="rId14"/>
    <p:sldId id="325" r:id="rId15"/>
    <p:sldId id="316" r:id="rId16"/>
    <p:sldId id="317" r:id="rId17"/>
    <p:sldId id="265" r:id="rId18"/>
    <p:sldId id="323" r:id="rId19"/>
    <p:sldId id="327" r:id="rId20"/>
    <p:sldId id="275" r:id="rId21"/>
    <p:sldId id="328" r:id="rId22"/>
    <p:sldId id="302" r:id="rId23"/>
    <p:sldId id="311" r:id="rId24"/>
    <p:sldId id="335" r:id="rId25"/>
    <p:sldId id="330" r:id="rId26"/>
    <p:sldId id="331" r:id="rId27"/>
    <p:sldId id="339" r:id="rId28"/>
    <p:sldId id="291" r:id="rId29"/>
    <p:sldId id="289" r:id="rId30"/>
    <p:sldId id="258" r:id="rId31"/>
    <p:sldId id="263" r:id="rId32"/>
    <p:sldId id="329" r:id="rId33"/>
    <p:sldId id="310" r:id="rId34"/>
    <p:sldId id="319" r:id="rId35"/>
    <p:sldId id="320" r:id="rId36"/>
    <p:sldId id="326" r:id="rId37"/>
    <p:sldId id="334" r:id="rId38"/>
    <p:sldId id="337" r:id="rId39"/>
    <p:sldId id="315" r:id="rId40"/>
    <p:sldId id="333" r:id="rId41"/>
    <p:sldId id="324" r:id="rId42"/>
    <p:sldId id="338" r:id="rId43"/>
    <p:sldId id="332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575B"/>
    <a:srgbClr val="37180C"/>
    <a:srgbClr val="0000FE"/>
    <a:srgbClr val="BC7F0D"/>
    <a:srgbClr val="000000"/>
    <a:srgbClr val="3B3D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theme" Target="theme/theme1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presProps" Target="presProps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2-18T02:17:35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12220 9956 16383 0 0,'2'1'0'0'0,"1"4"0"0"0,4 0 0 0 0,2 4 0 0 0,-1-2 0 0 0,1 0 0 0 0,-1 0 0 0 0,-1-1 0 0 0,0 0 0 0 0,-1-3 0 0 0,1 1 0 0 0,0 0 0 0 0,-1-2 0 0 0,9 2 0 0 0,3 0 0 0 0,1-1 0 0 0,-1-2 0 0 0,18-2 0 0 0,5 0 0 0 0,-2-1 0 0 0,-7 0 0 0 0,-6 1 0 0 0,-6 0 0 0 0,-5 0 0 0 0,-4 1 0 0 0,0 0 0 0 0,-3 0 0 0 0,2-2 0 0 0,-2 1 0 0 0,2-2 0 0 0,-1 2 0 0 0,1-1 0 0 0,-2 0 0 0 0,0-1 0 0 0,1 1 0 0 0,-1-1 0 0 0,1-1 0 0 0,0 2 0 0 0,2-2 0 0 0,-2 0 0 0 0,2 1 0 0 0,-1 2 0 0 0,0-1 0 0 0,1 1 0 0 0,-3-1 0 0 0,0 0 0 0 0,1-1 0 0 0,-3-3 0 0 0,1-1 0 0 0,-3 2 0 0 0,-2 3 0 0 0,-4 4 0 0 0,-1 4 0 0 0,0 2 0 0 0,-1-1 0 0 0,0 1 0 0 0,1 1 0 0 0,0 0 0 0 0,2 0 0 0 0,0 0 0 0 0,0 1 0 0 0,1 0 0 0 0,0 0 0 0 0,1 1 0 0 0,-1-1 0 0 0,2-2 0 0 0,2-3 0 0 0,2-2 0 0 0,4-3 0 0 0,1-4 0 0 0,2-1 0 0 0,-1-1 0 0 0,-2 0 0 0 0,0 0 0 0 0,-3-1 0 0 0,-3 0 0 0 0,-1 0 0 0 0,-1-3 0 0 0,-2 1 0 0 0,0 0 0 0 0,-2 1 0 0 0,-3 1 0 0 0,-1 4 0 0 0,-1 2 0 0 0,2 4 0 0 0,1 2 0 0 0,2 5 0 0 0,0 2 0 0 0,2 0 0 0 0,-1 0 0 0 0,2 0 0 0 0,-1 0 0 0 0,0 1 0 0 0,1 4 0 0 0,-1-1 0 0 0,0 2 0 0 0,0-1 0 0 0,0 1 0 0 0,0-2 0 0 0,0 2 0 0 0,0-2 0 0 0,0-1 0 0 0,0-2 0 0 0,0-2 0 0 0,0 2 0 0 0,0 1 0 0 0,0 2 0 0 0,0 2 0 0 0,0-2 0 0 0,0 2 0 0 0,0-3 0 0 0,0 0 0 0 0,0-2 0 0 0,0-1 0 0 0,0-2 0 0 0,0 0 0 0 0,0 2 0 0 0,0 0 0 0 0,0-1 0 0 0,0 1 0 0 0,0-1 0 0 0,0-1 0 0 0,0 0 0 0 0,0 0 0 0 0,0 0 0 0 0,0 0 0 0 0,0-1 0 0 0,0 1 0 0 0,0 0 0 0 0,0 0 0 0 0,-2-1 0 0 0,-2-4 0 0 0,-3-1 0 0 0,0-1 0 0 0,-3-3 0 0 0,0 0 0 0 0,-1 0 0 0 0,1 0 0 0 0,-1 0 0 0 0,0 4 0 0 0,2 3 0 0 0,3 0 0 0 0,2 2 0 0 0,2 0 0 0 0,1 1 0 0 0,1 0 0 0 0,0 1 0 0 0,0-1 0 0 0,-1-1 0 0 0,-3-3 0 0 0,-3-2 0 0 0,-4-1 0 0 0,0-3 0 0 0,-1 0 0 0 0,0 0 0 0 0,1 0 0 0 0,0-1 0 0 0,0 1 0 0 0,0 0 0 0 0,1 0 0 0 0,-1-1 0 0 0,2 1 0 0 0,-2 0 0 0 0,1 0 0 0 0,0 0 0 0 0,0 0 0 0 0,0 1 0 0 0,-1-1 0 0 0,-1 0 0 0 0,-1 0 0 0 0,1 0 0 0 0,0 0 0 0 0,0 0 0 0 0,2 0 0 0 0,-2 0 0 0 0,2 0 0 0 0,0 0 0 0 0,0 0 0 0 0,0 0 0 0 0,-1 0 0 0 0,2 0 0 0 0,-2 0 0 0 0,1 0 0 0 0,0 0 0 0 0,0 0 0 0 0,-1 0 0 0 0,3-2 0 0 0,0-1 0 0 0,1-1 0 0 0,3-1 0 0 0,1-2 0 0 0,2-2 0 0 0,-1-2 0 0 0,-1-2 0 0 0,1 0 0 0 0,1-1 0 0 0,0 0 0 0 0,0 1 0 0 0,-1 3 0 0 0,-1 3 0 0 0,-4 4 0 0 0,-1 3 0 0 0,-1 4 0 0 0,-1 0 0 0 0,0-1 0 0 0,-1 1 0 0 0,0-2 0 0 0,1-1 0 0 0,-1 0 0 0 0,1-1 0 0 0,-1 0 0 0 0,1 0 0 0 0,-1 0 0 0 0,1 0 0 0 0,0 0 0 0 0,0 0 0 0 0,1-2 0 0 0,2-2 0 0 0,0-2 0 0 0,2-3 0 0 0,2 1 0 0 0,3-4 0 0 0,-1 0 0 0 0,1 0 0 0 0,-1 0 0 0 0,-1 0 0 0 0,0 2 0 0 0,0-1 0 0 0,1-1 0 0 0,0 0 0 0 0,1 0 0 0 0,0 0 0 0 0,0-1 0 0 0,0 0 0 0 0,0 0 0 0 0,0-1 0 0 0,0 0 0 0 0,0 0 0 0 0,0 1 0 0 0,0 0 0 0 0,0 1 0 0 0,0 1 0 0 0,0 1 0 0 0,0-1 0 0 0,0 2 0 0 0,0-1 0 0 0,0-1 0 0 0,0 0 0 0 0,0 0 0 0 0,0-1 0 0 0,0 0 0 0 0,0 1 0 0 0,0 1 0 0 0,0-1 0 0 0,0 1 0 0 0,0 0 0 0 0,0 0 0 0 0,0 0 0 0 0,0 0 0 0 0,0 1 0 0 0,0-1 0 0 0,0 0 0 0 0,0 0 0 0 0,0 1 0 0 0,0-1 0 0 0,0 0 0 0 0,0-1 0 0 0,0 1 0 0 0,0 1 0 0 0,0-1 0 0 0,0 0 0 0 0,2 2 0 0 0,1 0 0 0 0,-1 0 0 0 0,1 2 0 0 0,0-1 0 0 0,1 0 0 0 0,0 2 0 0 0,2 0 0 0 0,0 1 0 0 0,3 2 0 0 0,0 2 0 0 0,1 0 0 0 0,0 0 0 0 0,-1 2 0 0 0,-2 2 0 0 0,-3 2 0 0 0,-2 4 0 0 0,-1 1 0 0 0,-2 1 0 0 0,-4 2 0 0 0,-1 2 0 0 0,-3 1 0 0 0,0 0 0 0 0,-2-1 0 0 0,1 1 0 0 0,-2-3 0 0 0,2-1 0 0 0,3-5 0 0 0,4-5 0 0 0,7-5 0 0 0,5-6 0 0 0,3 0 0 0 0,2-2 0 0 0,1 0 0 0 0,0-1 0 0 0,0 2 0 0 0,1 1 0 0 0,-1 2 0 0 0,0-1 0 0 0,-3 3 0 0 0,0 0 0 0 0,-2 3 0 0 0,-4 4 0 0 0,-4 2 0 0 0,-5 5 0 0 0,-7 3 0 0 0,-5 4 0 0 0,-1-1 0 0 0,1 0 0 0 0,-1-4 0 0 0,3 1 0 0 0,-1-2 0 0 0,0 1 0 0 0,1 1 0 0 0,1 0 0 0 0,2-2 0 0 0,2 1 0 0 0,1-2 0 0 0,1 0 0 0 0,2 0 0 0 0,2-2 0 0 0,6-5 0 0 0,4-7 0 0 0,8-7 0 0 0,2-1 0 0 0,-1-2 0 0 0,1 0 0 0 0,-2 0 0 0 0,-1-1 0 0 0,1 1 0 0 0,-1 2 0 0 0,-1 0 0 0 0,-2 4 0 0 0,0 0 0 0 0,-1 1 0 0 0,-1 4 0 0 0,-1-2 0 0 0,-2 2 0 0 0,1 1 0 0 0,1 0 0 0 0,-3 3 0 0 0,0 2 0 0 0,-2 4 0 0 0,-4 0 0 0 0,-5 2 0 0 0,-4 3 0 0 0,-1 1 0 0 0,-1-1 0 0 0,-1 1 0 0 0,0-2 0 0 0,0 0 0 0 0,2-1 0 0 0,-2 1 0 0 0,-2-2 0 0 0,2 1 0 0 0,-2 0 0 0 0,0-1 0 0 0,1 1 0 0 0,1-1 0 0 0,2-2 0 0 0,1 1 0 0 0,1 0 0 0 0,-1 1 0 0 0,0 0 0 0 0,3-1 0 0 0,6-2 0 0 0,7-3 0 0 0,7-4 0 0 0,7-4 0 0 0,4-4 0 0 0,2-3 0 0 0,0-1 0 0 0,-1-2 0 0 0,-2-2 0 0 0,-1-3 0 0 0,-3 0 0 0 0,-2-1 0 0 0,-1 5 0 0 0,-2 0 0 0 0,-3 3 0 0 0,1-1 0 0 0,-1 1 0 0 0,-2 4 0 0 0,-1 1 0 0 0,0-1 0 0 0,1 3 0 0 0,-1 0 0 0 0,2 0 0 0 0,-2 2 0 0 0,-2 3 0 0 0,-3 1 0 0 0,-6 3 0 0 0,-4 4 0 0 0,-2 0 0 0 0,-3 0 0 0 0,0 2 0 0 0,-3-1 0 0 0,1 2 0 0 0,-2 4 0 0 0,0-1 0 0 0,-2 3 0 0 0,2-1 0 0 0,1-2 0 0 0,0 2 0 0 0,-2 0 0 0 0,-1-3 0 0 0,1 0 0 0 0,1-1 0 0 0,1 0 0 0 0,0-2 0 0 0,3-2 0 0 0,-2 2 0 0 0,0 1 0 0 0,1 3 0 0 0,0 2 0 0 0,0 1 0 0 0,2 1 0 0 0,1-2 0 0 0,3-1 0 0 0,0-2 0 0 0,1 0 0 0 0,2-2 0 0 0,1 0 0 0 0,3-2 0 0 0,3-2 0 0 0,3-3 0 0 0,4-1 0 0 0,5-1 0 0 0,3-1 0 0 0,0-1 0 0 0,0-1 0 0 0,-1-4 0 0 0,0-6 0 0 0,2-5 0 0 0,0-7 0 0 0,1-1 0 0 0,-1 0 0 0 0,-1 2 0 0 0,0 3 0 0 0,0 0 0 0 0,1 3 0 0 0,0 0 0 0 0,0 2 0 0 0,-1 1 0 0 0,-3 0 0 0 0,-1 0 0 0 0,-1 3 0 0 0,-1-1 0 0 0,1 1 0 0 0,-3 1 0 0 0,0 1 0 0 0,0 2 0 0 0,-1 0 0 0 0,0 0 0 0 0,0 1 0 0 0,1 0 0 0 0,-2 1 0 0 0,2-2 0 0 0,-1 0 0 0 0,1 1 0 0 0,-2-2 0 0 0,2 3 0 0 0,-1-1 0 0 0,1-1 0 0 0,-1 2 0 0 0,-1-2 0 0 0,-2 2 0 0 0,-4 1 0 0 0,-8 1 0 0 0,-4 2 0 0 0,-6 0 0 0 0,-3 1 0 0 0,-3 2 0 0 0,1 0 0 0 0,0 3 0 0 0,2-2 0 0 0,2 1 0 0 0,4 1 0 0 0,0-2 0 0 0,-1 2 0 0 0,-1 1 0 0 0,0 3 0 0 0,-1 2 0 0 0,-1-2 0 0 0,4 1 0 0 0,0 1 0 0 0,-1 1 0 0 0,-2 6 0 0 0,-1 3 0 0 0,1 0 0 0 0,1-1 0 0 0,1-3 0 0 0,2-3 0 0 0,-1-2 0 0 0,2 1 0 0 0,-1 0 0 0 0,2-2 0 0 0,-2 1 0 0 0,2-2 0 0 0,0 0 0 0 0,2 0 0 0 0,-4 0 0 0 0,1 0 0 0 0,-2-1 0 0 0,2 0 0 0 0,-3 0 0 0 0,-1 1 0 0 0,1 0 0 0 0,2-1 0 0 0,-2-1 0 0 0,4 1 0 0 0,1-1 0 0 0,1 0 0 0 0,1 1 0 0 0,1 1 0 0 0,0-1 0 0 0,0-2 0 0 0,3 0 0 0 0,-1 3 0 0 0,0-1 0 0 0,0 1 0 0 0,0-1 0 0 0,4-1 0 0 0,2-2 0 0 0,5-3 0 0 0,3-1 0 0 0,4-1 0 0 0,2-3 0 0 0,0-1 0 0 0,2 1 0 0 0,0 0 0 0 0,-3 0 0 0 0,-2 1 0 0 0,-2 1 0 0 0,0-1 0 0 0,-2 1 0 0 0,1 0 0 0 0,-2 1 0 0 0,2-1 0 0 0,-4-2 0 0 0,0-3 0 0 0,-3-5 0 0 0,-2-6 0 0 0,-1-3 0 0 0,-1 0 0 0 0,1-1 0 0 0,1 3 0 0 0,-1 1 0 0 0,3 3 0 0 0,1-1 0 0 0,1 0 0 0 0,3 2 0 0 0,1 1 0 0 0,0 0 0 0 0,0 3 0 0 0,1 0 0 0 0,-1 0 0 0 0,3 0 0 0 0,0 0 0 0 0,-1-1 0 0 0,3 0 0 0 0,0-3 0 0 0,2-2 0 0 0,0 0 0 0 0,0 0 0 0 0,0 1 0 0 0,-2 0 0 0 0,0-1 0 0 0,1-1 0 0 0,0 2 0 0 0,0 0 0 0 0,0 0 0 0 0,-2 2 0 0 0,-2 0 0 0 0,1 1 0 0 0,-2 2 0 0 0,-3 0 0 0 0,0 3 0 0 0,0 0 0 0 0,-2 2 0 0 0,1-1 0 0 0,0 1 0 0 0,-1 3 0 0 0,-1 3 0 0 0,-2 4 0 0 0,-1 7 0 0 0,-3 2 0 0 0,-3 1 0 0 0,-1 2 0 0 0,0 2 0 0 0,-3 0 0 0 0,1 0 0 0 0,2-1 0 0 0,-1-1 0 0 0,1 0 0 0 0,2 0 0 0 0,0-2 0 0 0,-1 0 0 0 0,1 0 0 0 0,1-2 0 0 0,1-1 0 0 0,0 2 0 0 0,1 0 0 0 0,0 1 0 0 0,0-3 0 0 0,0 1 0 0 0,1 0 0 0 0,-1-2 0 0 0,0-2 0 0 0,0 0 0 0 0,0 0 0 0 0,0-1 0 0 0,0 0 0 0 0,0 0 0 0 0,0-1 0 0 0,0 1 0 0 0,0-1 0 0 0,0 1 0 0 0,0-3 0 0 0,0-7 0 0 0,0-8 0 0 0,4-5 0 0 0,2-6 0 0 0,0 1 0 0 0,2 1 0 0 0,-2 3 0 0 0,1-2 0 0 0,-1-2 0 0 0,-1-1 0 0 0,-1-2 0 0 0,0 2 0 0 0,-1 2 0 0 0,-1 2 0 0 0,-1 3 0 0 0,0 0 0 0 0,-1 2 0 0 0,0 6 0 0 0,-1 7 0 0 0,1 12 0 0 0,-2 7 0 0 0,0 4 0 0 0,-3 0 0 0 0,-2 0 0 0 0,-3-2 0 0 0,-3 0 0 0 0,-2 0 0 0 0,-2-3 0 0 0,4-2 0 0 0,1-7 0 0 0,3-1 0 0 0,2-4 0 0 0,-1-1 0 0 0,0-2 0 0 0,2 1 0 0 0,-1-1 0 0 0,-1 1 0 0 0,0 0 0 0 0,-1 1 0 0 0,0-2 0 0 0,0 1 0 0 0,2-1 0 0 0,-2-1 0 0 0,1-1 0 0 0,-1 1 0 0 0,0 0 0 0 0,-2-1 0 0 0,1-1 0 0 0,0 0 0 0 0,0 0 0 0 0,-3-1 0 0 0,1 0 0 0 0,-1 0 0 0 0,1-2 0 0 0,0 0 0 0 0,-1 0 0 0 0,0 0 0 0 0,-1-1 0 0 0,0 0 0 0 0,0 1 0 0 0,1 0 0 0 0,2-1 0 0 0,-1 0 0 0 0,4-1 0 0 0,-1-2 0 0 0,3-1 0 0 0,0-1 0 0 0,1-2 0 0 0,2 0 0 0 0,0 0 0 0 0,2 0 0 0 0,1 0 0 0 0,0 0 0 0 0,0 0 0 0 0,0 0 0 0 0,0 0 0 0 0,1 0 0 0 0,-1-2 0 0 0,0 0 0 0 0,0 0 0 0 0,0 0 0 0 0,0 1 0 0 0,2 2 0 0 0,2 2 0 0 0,5-4 0 0 0,10 1 0 0 0,5-2 0 0 0,6-3 0 0 0,3-2 0 0 0,2-1 0 0 0,-2-1 0 0 0,-2 0 0 0 0,-2-1 0 0 0,-3 3 0 0 0,-2 0 0 0 0,-1 1 0 0 0,-2 0 0 0 0,-2 0 0 0 0,-3 1 0 0 0,-3 4 0 0 0,-1 2 0 0 0,-3 1 0 0 0,-1 1 0 0 0,-4 2 0 0 0,-4 4 0 0 0,-7 7 0 0 0,-8 7 0 0 0,-7 7 0 0 0,-7 7 0 0 0,-2 5 0 0 0,-2 2 0 0 0,4-1 0 0 0,1-4 0 0 0,4-4 0 0 0,3-5 0 0 0,1-2 0 0 0,2-3 0 0 0,2-1 0 0 0,-2-1 0 0 0,3 0 0 0 0,2-3 0 0 0,0-1 0 0 0,3-1 0 0 0,3-2 0 0 0,8-6 0 0 0,12-6 0 0 0,11-8 0 0 0,11-7 0 0 0,6-3 0 0 0,-1 1 0 0 0,-2 0 0 0 0,-6 5 0 0 0,-6 5 0 0 0,-5 2 0 0 0,-4 6 0 0 0,-5-1 0 0 0,-2 4 0 0 0,0-2 0 0 0,-1 0 0 0 0,-3 2 0 0 0,-9 2 0 0 0,-11 8 0 0 0,-15 9 0 0 0,-10 9 0 0 0,-5 6 0 0 0,0 2 0 0 0,7-4 0 0 0,7-5 0 0 0,5-5 0 0 0,5-4 0 0 0,3-4 0 0 0,2-1 0 0 0,2-2 0 0 0,2-2 0 0 0,2-1 0 0 0,2 2 0 0 0,3-3 0 0 0,6-4 0 0 0,11-7 0 0 0,12-11 0 0 0,9-4 0 0 0,6-4 0 0 0,1 0 0 0 0,-3 3 0 0 0,-4 3 0 0 0,-6 4 0 0 0,-7 4 0 0 0,-4 4 0 0 0,-5 1 0 0 0,-1 2 0 0 0,-1 2 0 0 0,-2-1 0 0 0,-2 0 0 0 0,1 1 0 0 0,-2 2 0 0 0,-9 7 0 0 0,-8 7 0 0 0,-9 10 0 0 0,-7 6 0 0 0,-3 1 0 0 0,0-2 0 0 0,4-3 0 0 0,4-8 0 0 0,6-4 0 0 0,1-5 0 0 0,9-5 0 0 0,6-1 0 0 0,8-4 0 0 0,6-1 0 0 0,6-3 0 0 0,4-1 0 0 0,1 1 0 0 0,3-2 0 0 0,-3 0 0 0 0,-4 3 0 0 0,-5 2 0 0 0,-5 5 0 0 0,-4 6 0 0 0,-4 6 0 0 0,-1 5 0 0 0,-1-1 0 0 0,-1-1 0 0 0,-1-2 0 0 0,1-6 0 0 0,1-7 0 0 0,1-12 0 0 0,3-10 0 0 0,3-11 0 0 0,-2-5 0 0 0,3-2 0 0 0,-2 3 0 0 0,-2 2 0 0 0,1 3 0 0 0,0 1 0 0 0,-2 1 0 0 0,1 3 0 0 0,-1 3 0 0 0,0 4 0 0 0,-1 3 0 0 0,-1 2 0 0 0,-1 2 0 0 0,1-2 0 0 0,-1 1 0 0 0,0-1 0 0 0,-1 0 0 0 0,1-1 0 0 0,0 1 0 0 0,0 0 0 0 0,0 1 0 0 0,0 0 0 0 0,-2 3 0 0 0,0-1 0 0 0,-3 6 0 0 0,0 1 0 0 0,-3 5 0 0 0,0 5 0 0 0,-4 6 0 0 0,0 5 0 0 0,-1 2 0 0 0,2-1 0 0 0,3-3 0 0 0,2-1 0 0 0,-2-2 0 0 0,2-2 0 0 0,-3-2 0 0 0,-1 0 0 0 0,3-1 0 0 0,-1-1 0 0 0,2 0 0 0 0,0-3 0 0 0,-1 2 0 0 0,-1 3 0 0 0,-3 6 0 0 0,0 2 0 0 0,-3 2 0 0 0,1 0 0 0 0,2-5 0 0 0,0-2 0 0 0,1-2 0 0 0,-1-2 0 0 0,2 0 0 0 0,-2 1 0 0 0,2-1 0 0 0,-2 0 0 0 0,-1 1 0 0 0,-2-1 0 0 0,0 1 0 0 0,-1 0 0 0 0,6-1 0 0 0,6-4 0 0 0,13-1 0 0 0,12-3 0 0 0,11-3 0 0 0,8-2 0 0 0,3 0 0 0 0,-3-1 0 0 0,-4-1 0 0 0,-6 3 0 0 0,-5 0 0 0 0,-2 1 0 0 0,0 1 0 0 0,-2 0 0 0 0,1 1 0 0 0,1 0 0 0 0,-1 1 0 0 0,-2-1 0 0 0,-3 0 0 0 0,-4 0 0 0 0,0 0 0 0 0,-3 2 0 0 0,-2 1 0 0 0,2-1 0 0 0,-4 1 0 0 0,1 0 0 0 0,-2-1 0 0 0,-2-4 0 0 0,-2-2 0 0 0,-1-4 0 0 0,0 0 0 0 0,-1-2 0 0 0,0 0 0 0 0,-1-1 0 0 0,1 1 0 0 0,0 0 0 0 0,-1-1 0 0 0,1 0 0 0 0,0-2 0 0 0,0 1 0 0 0,0 0 0 0 0,0-1 0 0 0,0 0 0 0 0,-1 1 0 0 0,-1-1 0 0 0,0-2 0 0 0,0 0 0 0 0,0 1 0 0 0,2-1 0 0 0,-1 1 0 0 0,1 0 0 0 0,0-1 0 0 0,0 0 0 0 0,0 1 0 0 0,0 0 0 0 0,0 2 0 0 0,0-1 0 0 0,0 0 0 0 0,0 1 0 0 0,1 1 0 0 0,-1-2 0 0 0,0 0 0 0 0,0 1 0 0 0,-1 0 0 0 0,1 1 0 0 0,0 0 0 0 0,0 1 0 0 0,0 1 0 0 0,0-1 0 0 0,0 0 0 0 0,0 0 0 0 0,0 1 0 0 0,0-2 0 0 0,0 1 0 0 0,0 1 0 0 0,0-1 0 0 0,0 0 0 0 0,0 0 0 0 0,0 0 0 0 0,0 1 0 0 0,0-1 0 0 0,2 1 0 0 0,1 1 0 0 0,-1 1 0 0 0,-2 0 0 0 0,-3 3 0 0 0,-1 2 0 0 0,-1 3 0 0 0,-2 0 0 0 0,-1 1 0 0 0,-1-1 0 0 0,-2 0 0 0 0,1 0 0 0 0,-1-1 0 0 0,1 0 0 0 0,1-2 0 0 0,2 2 0 0 0,4 2 0 0 0,0 4 0 0 0,4 3 0 0 0,1 3 0 0 0,1 4 0 0 0,-2 7 0 0 0,1 3 0 0 0,1 1 0 0 0,0 0 0 0 0,2-1 0 0 0,-1 0 0 0 0,1 0 0 0 0,2 3 0 0 0,-1 3 0 0 0,0 5 0 0 0,0 2 0 0 0,-1 3 0 0 0,-2 1 0 0 0,-2-4 0 0 0,0-6 0 0 0,-1-6 0 0 0,0-8 0 0 0,-2-5 0 0 0,-4-7 0 0 0,-5-3 0 0 0,-2-4 0 0 0,-4-5 0 0 0,-2-2 0 0 0,-4-3 0 0 0,-3 0 0 0 0,-2-1 0 0 0,-2 1 0 0 0,1 1 0 0 0,3 1 0 0 0,5 1 0 0 0,4 3 0 0 0,3 1 0 0 0,1 1 0 0 0,-1 2 0 0 0,-4 0 0 0 0,-2 0 0 0 0,0 3 0 0 0,0-1 0 0 0,2 2 0 0 0,2 0 0 0 0,5 0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2-18T02:17:34.99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13090 10134 16383 0 0,'0'1'0'0'0,"0"3"0"0"0,0 2 0 0 0,0 2 0 0 0,0 2 0 0 0,0 2 0 0 0,0 1 0 0 0,0-1 0 0 0,0 0 0 0 0,0-1 0 0 0,0-1 0 0 0,0 0 0 0 0,0 0 0 0 0,0 0 0 0 0,0 0 0 0 0,0-1 0 0 0,0 1 0 0 0,0 1 0 0 0,0-1 0 0 0,0-1 0 0 0,0 1 0 0 0,0 0 0 0 0,-1 0 0 0 0,-2 1 0 0 0,1 2 0 0 0,0-1 0 0 0,1-1 0 0 0,0 1 0 0 0,0-2 0 0 0,1 2 0 0 0,0 1 0 0 0,-1-2 0 0 0,-1 0 0 0 0,0 0 0 0 0,0 0 0 0 0,1-1 0 0 0,0 1 0 0 0,0-1 0 0 0,1 0 0 0 0,0-1 0 0 0,0 3 0 0 0,0 0 0 0 0,1 0 0 0 0,-1 0 0 0 0,0 0 0 0 0,0 1 0 0 0,0-1 0 0 0,0 0 0 0 0,0-1 0 0 0,0 0 0 0 0,0-1 0 0 0,0 0 0 0 0,0 0 0 0 0,0-1 0 0 0,0 1 0 0 0,0 1 0 0 0,0-2 0 0 0,0 1 0 0 0,0 0 0 0 0,0 0 0 0 0,0-1 0 0 0,0 1 0 0 0,0 0 0 0 0,0 0 0 0 0,0 0 0 0 0,0 0 0 0 0,0 0 0 0 0,0 0 0 0 0,0-2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2-18T02:17:34.9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13414 10428 16383 0 0,'2'0'0'0'0,"2"0"0"0"0,2 0 0 0 0,3 0 0 0 0,-1 2 0 0 0,3 0 0 0 0,-1 0 0 0 0,1 0 0 0 0,0-1 0 0 0,0 0 0 0 0,-1-1 0 0 0,1 0 0 0 0,-1 0 0 0 0,1-2 0 0 0,-2 0 0 0 0,0-1 0 0 0,-1-2 0 0 0,-2 1 0 0 0,1-2 0 0 0,-3 1 0 0 0,2-2 0 0 0,0 0 0 0 0,0-1 0 0 0,0-1 0 0 0,0 2 0 0 0,-4 1 0 0 0,-3 1 0 0 0,-4 2 0 0 0,-3 2 0 0 0,0 0 0 0 0,-3 1 0 0 0,1 0 0 0 0,-2 0 0 0 0,5 1 0 0 0,4-1 0 0 0,5 0 0 0 0,6 0 0 0 0,2-1 0 0 0,2-1 0 0 0,1 0 0 0 0,-1 0 0 0 0,-1 3 0 0 0,-4 2 0 0 0,-2 2 0 0 0,-2 2 0 0 0,-2 3 0 0 0,-1 0 0 0 0,-1 0 0 0 0,1 0 0 0 0,-1 1 0 0 0,1-1 0 0 0,-1 2 0 0 0,1 1 0 0 0,0-3 0 0 0</inkml:trace>
</inkml:ink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gif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gif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24CBA-0C06-4C6E-8B11-2D00497008F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688A1-0113-4226-90D5-A5FDA81B1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45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8da62ad6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8da62ad62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8da62ad62d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8da62ad62d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21C7044A-8B04-1872-E8B0-C9C647090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EF8D901C-7691-3DEF-1E1A-0CC4B8FBD7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98FCE5BD-8431-70EB-C3CF-EF3131954F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297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9bc6e6b0fd_1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9bc6e6b0fd_1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8A9666EF-21B3-5EA3-B2A6-3B415AA4C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635CE8B2-2C10-4304-7A86-7D56D77805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ABE76B80-95D9-FEC8-334A-800C7E74F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2096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aed0d0945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aed0d09453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B7F35329-37DD-78C2-574F-F15D3AF23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C87B5105-41C3-CFD1-C99E-F86A79B274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41C5C4D3-F500-B260-91C4-00737C6A5F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4097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E638D60B-67B0-B437-B5AD-0597C9973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86015C4A-BB8B-8FB9-9EFC-B7BDEE566A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86AFD91E-692E-3444-B9A8-E29908E1FD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91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a1f6098d6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a1f6098d6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a3929751a4_2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a3929751a4_2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>
          <a:extLst>
            <a:ext uri="{FF2B5EF4-FFF2-40B4-BE49-F238E27FC236}">
              <a16:creationId xmlns:a16="http://schemas.microsoft.com/office/drawing/2014/main" id="{AF21D7A5-09C4-91BC-BA65-B970F6A9D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a1f6098d63_0_14:notes">
            <a:extLst>
              <a:ext uri="{FF2B5EF4-FFF2-40B4-BE49-F238E27FC236}">
                <a16:creationId xmlns:a16="http://schemas.microsoft.com/office/drawing/2014/main" id="{450A8D8C-D1E4-14EA-B0E5-7D2AD51E74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a1f6098d63_0_14:notes">
            <a:extLst>
              <a:ext uri="{FF2B5EF4-FFF2-40B4-BE49-F238E27FC236}">
                <a16:creationId xmlns:a16="http://schemas.microsoft.com/office/drawing/2014/main" id="{13145B14-318E-2373-5731-6BF85F9A7A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7890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9bc6e6b0fd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9bc6e6b0fd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7A1A80C7-4945-7D5C-74BE-28A1F63A9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F866DCE5-766A-15CD-FA58-3FD055B3DA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6C2E19F0-1524-E220-172D-7DEA3425A4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5799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A15EE003-9E7A-A3DF-226E-B2F1A8A3F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91969577-E844-7407-BE8B-DA0DDF539C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6C1207E6-C765-86EB-2E96-EBDEA9ABFA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69051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266912A6-680D-64F0-731C-A2257FB94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97AA3A88-5120-A2DF-D517-2D7904D79D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E7274921-B77C-2394-8BA4-BCE1CA02ED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3777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D22FC217-50E9-82CF-087C-2D126558F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E495CC87-4DE7-AC1D-2407-42E9B0297D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64A11560-7D7B-9AE6-B70E-5FF3CA9AAC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156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7AE9D3DB-36DD-C86D-8B69-63115AB409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E03C452E-114E-EAF1-2741-884E1107C8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DDC3F887-A7F3-8D00-B817-818228EA73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1311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7A667032-BFDC-61AF-3ABE-228BE0673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D2C0FBB3-32B5-E257-FD9A-9DA529E060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670C3B4F-0F53-2DC8-2958-2E57D4975F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7058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1FBBB2F3-54A6-489B-F90A-EC55B4DDD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73E4C73B-082C-468E-C1A6-7193B42C67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722112C7-8694-C256-304E-9DA38DDA3D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4127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DA5D405C-F2B9-12A9-EBA9-F261587CB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63174F1E-AB8B-1666-74BD-E50F82DEF4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7E190CE6-9225-4079-6BAA-46C16DAAA4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945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893A6935-00AC-FC14-05A4-79C8D61A6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460B7212-0B64-5C43-0D49-6F73BD6A4E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4F694470-92C8-EDA0-C8D9-C28F628303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3405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87F3227F-AF99-E157-5E5F-6E474616B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9F003824-1BC3-1F46-B363-6512878EF2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E913DD90-4EF9-536A-3E76-E1387741E9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188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>
          <a:extLst>
            <a:ext uri="{FF2B5EF4-FFF2-40B4-BE49-F238E27FC236}">
              <a16:creationId xmlns:a16="http://schemas.microsoft.com/office/drawing/2014/main" id="{B2155376-04E8-0B5B-2EDC-41A013BEE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bc6e6b0fd_1_114:notes">
            <a:extLst>
              <a:ext uri="{FF2B5EF4-FFF2-40B4-BE49-F238E27FC236}">
                <a16:creationId xmlns:a16="http://schemas.microsoft.com/office/drawing/2014/main" id="{DA0FA6A7-F9AA-C2E3-4ABE-2289A87392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bc6e6b0fd_1_114:notes">
            <a:extLst>
              <a:ext uri="{FF2B5EF4-FFF2-40B4-BE49-F238E27FC236}">
                <a16:creationId xmlns:a16="http://schemas.microsoft.com/office/drawing/2014/main" id="{9388119B-06F2-847F-E790-E1A9E2397C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8516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://bit.ly/2TtBDfr" TargetMode="Externa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5B18-DD55-CDA6-3B4B-1BE37D1346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C1920F-559D-C05A-17E9-A8BB573EAB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C5949-44DD-2B7C-1A5A-6B6032A9C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50B61-60F8-8A75-87E0-4847AB4A1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3D2F6-888A-ACA7-85A7-1FF370A6C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979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AD659-BD4A-E4EE-30EE-DD63D69B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E67E61-0771-1D09-3723-32C20C633B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BC99B-7C2A-70DF-1A58-9661FF049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79885-A4CD-49B2-5A37-9827E545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BB7E1-62CC-9637-7E9C-28DAB1834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001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6E19C4-202B-0361-4921-754EB4EF8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147BF-EBD7-A584-5980-FEB78E1FC1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46ACB-A9BF-A33F-CD38-5B5ACA4B8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EF86C-256E-255A-F047-BE6003C09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6D9AD-4032-E7CF-49A8-8293722C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26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15434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 txBox="1">
            <a:spLocks noGrp="1"/>
          </p:cNvSpPr>
          <p:nvPr>
            <p:ph type="subTitle" idx="1"/>
          </p:nvPr>
        </p:nvSpPr>
        <p:spPr>
          <a:xfrm>
            <a:off x="2803400" y="2268133"/>
            <a:ext cx="65852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4"/>
          <p:cNvSpPr txBox="1">
            <a:spLocks noGrp="1"/>
          </p:cNvSpPr>
          <p:nvPr>
            <p:ph type="title"/>
          </p:nvPr>
        </p:nvSpPr>
        <p:spPr>
          <a:xfrm>
            <a:off x="4141600" y="3600000"/>
            <a:ext cx="3908800" cy="10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endParaRPr/>
          </a:p>
        </p:txBody>
      </p:sp>
      <p:cxnSp>
        <p:nvCxnSpPr>
          <p:cNvPr id="176" name="Google Shape;176;p14"/>
          <p:cNvCxnSpPr/>
          <p:nvPr/>
        </p:nvCxnSpPr>
        <p:spPr>
          <a:xfrm rot="10800000" flipH="1">
            <a:off x="1951684" y="34657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96345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>
            <a:spLocks noGrp="1"/>
          </p:cNvSpPr>
          <p:nvPr>
            <p:ph type="ctrTitle"/>
          </p:nvPr>
        </p:nvSpPr>
        <p:spPr>
          <a:xfrm>
            <a:off x="2790800" y="720000"/>
            <a:ext cx="66104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68" name="Google Shape;68;p2"/>
          <p:cNvSpPr txBox="1">
            <a:spLocks noGrp="1"/>
          </p:cNvSpPr>
          <p:nvPr>
            <p:ph type="subTitle" idx="1"/>
          </p:nvPr>
        </p:nvSpPr>
        <p:spPr>
          <a:xfrm>
            <a:off x="2364000" y="3456800"/>
            <a:ext cx="74640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667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cxnSp>
        <p:nvCxnSpPr>
          <p:cNvPr id="69" name="Google Shape;69;p2"/>
          <p:cNvCxnSpPr/>
          <p:nvPr/>
        </p:nvCxnSpPr>
        <p:spPr>
          <a:xfrm rot="10800000" flipH="1">
            <a:off x="1159600" y="2867267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2"/>
          <p:cNvCxnSpPr/>
          <p:nvPr/>
        </p:nvCxnSpPr>
        <p:spPr>
          <a:xfrm rot="10800000" flipH="1">
            <a:off x="6418100" y="40040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2"/>
          <p:cNvCxnSpPr/>
          <p:nvPr/>
        </p:nvCxnSpPr>
        <p:spPr>
          <a:xfrm rot="10800000" flipH="1">
            <a:off x="1810033" y="5523767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72;p2"/>
          <p:cNvCxnSpPr/>
          <p:nvPr/>
        </p:nvCxnSpPr>
        <p:spPr>
          <a:xfrm rot="10800000" flipH="1">
            <a:off x="10827733" y="2257300"/>
            <a:ext cx="1147200" cy="109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2"/>
          <p:cNvCxnSpPr/>
          <p:nvPr/>
        </p:nvCxnSpPr>
        <p:spPr>
          <a:xfrm rot="10800000" flipH="1">
            <a:off x="1877667" y="1118967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74;p2"/>
          <p:cNvCxnSpPr/>
          <p:nvPr/>
        </p:nvCxnSpPr>
        <p:spPr>
          <a:xfrm rot="10800000" flipH="1">
            <a:off x="10131533" y="5293767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07992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3070184" y="2645317"/>
            <a:ext cx="6051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5333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5218800" y="1748533"/>
            <a:ext cx="17544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400"/>
              <a:buNone/>
              <a:defRPr sz="6667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4041900" y="3441067"/>
            <a:ext cx="41080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26863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032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"/>
          <p:cNvSpPr txBox="1">
            <a:spLocks noGrp="1"/>
          </p:cNvSpPr>
          <p:nvPr>
            <p:ph type="body" idx="1"/>
          </p:nvPr>
        </p:nvSpPr>
        <p:spPr>
          <a:xfrm>
            <a:off x="960000" y="1706400"/>
            <a:ext cx="10272000" cy="44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467">
                <a:latin typeface="Nunito"/>
                <a:ea typeface="Nunito"/>
                <a:cs typeface="Nunito"/>
                <a:sym typeface="Nunito"/>
              </a:defRPr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83" name="Google Shape;83;p4"/>
          <p:cNvCxnSpPr/>
          <p:nvPr/>
        </p:nvCxnSpPr>
        <p:spPr>
          <a:xfrm rot="10800000" flipH="1">
            <a:off x="-354800" y="3759733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4"/>
          <p:cNvCxnSpPr/>
          <p:nvPr/>
        </p:nvCxnSpPr>
        <p:spPr>
          <a:xfrm rot="10800000" flipH="1">
            <a:off x="4221033" y="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4"/>
          <p:cNvCxnSpPr/>
          <p:nvPr/>
        </p:nvCxnSpPr>
        <p:spPr>
          <a:xfrm rot="10800000" flipH="1">
            <a:off x="7461700" y="6139200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 rot="10800000" flipH="1">
            <a:off x="10658400" y="400400"/>
            <a:ext cx="1147200" cy="109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4"/>
          <p:cNvCxnSpPr/>
          <p:nvPr/>
        </p:nvCxnSpPr>
        <p:spPr>
          <a:xfrm rot="10800000" flipH="1">
            <a:off x="688800" y="834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4"/>
          <p:cNvCxnSpPr/>
          <p:nvPr/>
        </p:nvCxnSpPr>
        <p:spPr>
          <a:xfrm rot="10800000" flipH="1">
            <a:off x="11370933" y="41118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689273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"/>
          <p:cNvSpPr txBox="1">
            <a:spLocks noGrp="1"/>
          </p:cNvSpPr>
          <p:nvPr>
            <p:ph type="subTitle" idx="1"/>
          </p:nvPr>
        </p:nvSpPr>
        <p:spPr>
          <a:xfrm>
            <a:off x="2277633" y="3431067"/>
            <a:ext cx="2797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subTitle" idx="2"/>
          </p:nvPr>
        </p:nvSpPr>
        <p:spPr>
          <a:xfrm>
            <a:off x="7116433" y="3431067"/>
            <a:ext cx="2797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title"/>
          </p:nvPr>
        </p:nvSpPr>
        <p:spPr>
          <a:xfrm>
            <a:off x="3528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cxnSp>
        <p:nvCxnSpPr>
          <p:cNvPr id="93" name="Google Shape;93;p5"/>
          <p:cNvCxnSpPr/>
          <p:nvPr/>
        </p:nvCxnSpPr>
        <p:spPr>
          <a:xfrm rot="10800000" flipH="1">
            <a:off x="360400" y="1871000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5"/>
          <p:cNvCxnSpPr/>
          <p:nvPr/>
        </p:nvCxnSpPr>
        <p:spPr>
          <a:xfrm rot="10800000" flipH="1">
            <a:off x="6231267" y="3256400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5"/>
          <p:cNvCxnSpPr/>
          <p:nvPr/>
        </p:nvCxnSpPr>
        <p:spPr>
          <a:xfrm rot="10800000" flipH="1">
            <a:off x="10225400" y="720000"/>
            <a:ext cx="1083600" cy="1083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5"/>
          <p:cNvCxnSpPr/>
          <p:nvPr/>
        </p:nvCxnSpPr>
        <p:spPr>
          <a:xfrm rot="10800000" flipH="1">
            <a:off x="11232000" y="3431067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5"/>
          <p:cNvCxnSpPr/>
          <p:nvPr/>
        </p:nvCxnSpPr>
        <p:spPr>
          <a:xfrm rot="10800000" flipH="1">
            <a:off x="8090967" y="2500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5"/>
          <p:cNvCxnSpPr/>
          <p:nvPr/>
        </p:nvCxnSpPr>
        <p:spPr>
          <a:xfrm rot="10800000" flipH="1">
            <a:off x="1200000" y="4122900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5"/>
          <p:cNvCxnSpPr/>
          <p:nvPr/>
        </p:nvCxnSpPr>
        <p:spPr>
          <a:xfrm rot="10800000" flipH="1">
            <a:off x="3957167" y="1871000"/>
            <a:ext cx="172800" cy="172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5"/>
          <p:cNvCxnSpPr/>
          <p:nvPr/>
        </p:nvCxnSpPr>
        <p:spPr>
          <a:xfrm rot="10800000" flipH="1">
            <a:off x="943984" y="3806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213055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03" name="Google Shape;103;p6"/>
          <p:cNvCxnSpPr/>
          <p:nvPr/>
        </p:nvCxnSpPr>
        <p:spPr>
          <a:xfrm rot="10800000" flipH="1">
            <a:off x="360400" y="950767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6"/>
          <p:cNvCxnSpPr/>
          <p:nvPr/>
        </p:nvCxnSpPr>
        <p:spPr>
          <a:xfrm rot="10800000" flipH="1">
            <a:off x="5115133" y="2115467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6"/>
          <p:cNvCxnSpPr/>
          <p:nvPr/>
        </p:nvCxnSpPr>
        <p:spPr>
          <a:xfrm rot="10800000" flipH="1">
            <a:off x="11504867" y="2749000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6"/>
          <p:cNvCxnSpPr/>
          <p:nvPr/>
        </p:nvCxnSpPr>
        <p:spPr>
          <a:xfrm rot="10800000" flipH="1">
            <a:off x="9591533" y="887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6"/>
          <p:cNvCxnSpPr/>
          <p:nvPr/>
        </p:nvCxnSpPr>
        <p:spPr>
          <a:xfrm rot="10800000" flipH="1">
            <a:off x="59051" y="33321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057017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7"/>
          <p:cNvCxnSpPr/>
          <p:nvPr/>
        </p:nvCxnSpPr>
        <p:spPr>
          <a:xfrm rot="10800000" flipH="1">
            <a:off x="675467" y="607800"/>
            <a:ext cx="1265600" cy="73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7"/>
          <p:cNvCxnSpPr/>
          <p:nvPr/>
        </p:nvCxnSpPr>
        <p:spPr>
          <a:xfrm rot="10800000" flipH="1">
            <a:off x="268733" y="45731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7"/>
          <p:cNvCxnSpPr/>
          <p:nvPr/>
        </p:nvCxnSpPr>
        <p:spPr>
          <a:xfrm rot="10800000" flipH="1">
            <a:off x="3871533" y="9738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7"/>
          <p:cNvCxnSpPr/>
          <p:nvPr/>
        </p:nvCxnSpPr>
        <p:spPr>
          <a:xfrm rot="10800000" flipH="1">
            <a:off x="7152717" y="483200"/>
            <a:ext cx="1697200" cy="98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7"/>
          <p:cNvCxnSpPr/>
          <p:nvPr/>
        </p:nvCxnSpPr>
        <p:spPr>
          <a:xfrm rot="10800000" flipH="1">
            <a:off x="11357300" y="3423700"/>
            <a:ext cx="1047600" cy="631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7"/>
          <p:cNvCxnSpPr/>
          <p:nvPr/>
        </p:nvCxnSpPr>
        <p:spPr>
          <a:xfrm rot="10800000" flipH="1">
            <a:off x="4749967" y="49391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7"/>
          <p:cNvCxnSpPr/>
          <p:nvPr/>
        </p:nvCxnSpPr>
        <p:spPr>
          <a:xfrm rot="10800000" flipH="1">
            <a:off x="8504733" y="36701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116;p7"/>
          <p:cNvCxnSpPr/>
          <p:nvPr/>
        </p:nvCxnSpPr>
        <p:spPr>
          <a:xfrm rot="10800000" flipH="1">
            <a:off x="11497100" y="4694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" name="Google Shape;117;p7"/>
          <p:cNvSpPr txBox="1">
            <a:spLocks noGrp="1"/>
          </p:cNvSpPr>
          <p:nvPr>
            <p:ph type="subTitle" idx="1"/>
          </p:nvPr>
        </p:nvSpPr>
        <p:spPr>
          <a:xfrm>
            <a:off x="6099367" y="3429000"/>
            <a:ext cx="5136000" cy="26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title"/>
          </p:nvPr>
        </p:nvSpPr>
        <p:spPr>
          <a:xfrm>
            <a:off x="6099367" y="2018600"/>
            <a:ext cx="4102800" cy="14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68657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106FE-CA78-9015-B743-5A8A8A910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28D44-FDEB-F826-DE48-33DA347B7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3360E-1A0D-A371-E4D0-7F4E256EB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46B04-AA6C-68D7-3A45-60327657F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ADF76-639B-4046-2746-48C72E1C6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299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8"/>
          <p:cNvSpPr txBox="1">
            <a:spLocks noGrp="1"/>
          </p:cNvSpPr>
          <p:nvPr>
            <p:ph type="title"/>
          </p:nvPr>
        </p:nvSpPr>
        <p:spPr>
          <a:xfrm>
            <a:off x="960000" y="1910600"/>
            <a:ext cx="5136000" cy="30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cxnSp>
        <p:nvCxnSpPr>
          <p:cNvPr id="121" name="Google Shape;121;p8"/>
          <p:cNvCxnSpPr/>
          <p:nvPr/>
        </p:nvCxnSpPr>
        <p:spPr>
          <a:xfrm rot="10800000" flipH="1">
            <a:off x="511800" y="5219400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8"/>
          <p:cNvCxnSpPr/>
          <p:nvPr/>
        </p:nvCxnSpPr>
        <p:spPr>
          <a:xfrm rot="10800000" flipH="1">
            <a:off x="3466633" y="49500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8"/>
          <p:cNvCxnSpPr/>
          <p:nvPr/>
        </p:nvCxnSpPr>
        <p:spPr>
          <a:xfrm rot="10800000" flipH="1">
            <a:off x="9889067" y="5490600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8"/>
          <p:cNvCxnSpPr/>
          <p:nvPr/>
        </p:nvCxnSpPr>
        <p:spPr>
          <a:xfrm rot="10800000" flipH="1">
            <a:off x="10658400" y="400400"/>
            <a:ext cx="1147200" cy="109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" name="Google Shape;125;p8"/>
          <p:cNvCxnSpPr/>
          <p:nvPr/>
        </p:nvCxnSpPr>
        <p:spPr>
          <a:xfrm rot="10800000" flipH="1">
            <a:off x="601033" y="12680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148430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Google Shape;127;p9"/>
          <p:cNvCxnSpPr/>
          <p:nvPr/>
        </p:nvCxnSpPr>
        <p:spPr>
          <a:xfrm rot="10800000" flipH="1">
            <a:off x="8651600" y="2430233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9"/>
          <p:cNvCxnSpPr/>
          <p:nvPr/>
        </p:nvCxnSpPr>
        <p:spPr>
          <a:xfrm rot="10800000" flipH="1">
            <a:off x="5783133" y="1414067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9"/>
          <p:cNvCxnSpPr/>
          <p:nvPr/>
        </p:nvCxnSpPr>
        <p:spPr>
          <a:xfrm rot="10800000" flipH="1">
            <a:off x="11232000" y="1067067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9"/>
          <p:cNvCxnSpPr/>
          <p:nvPr/>
        </p:nvCxnSpPr>
        <p:spPr>
          <a:xfrm rot="10800000" flipH="1">
            <a:off x="10976000" y="49466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9"/>
          <p:cNvCxnSpPr/>
          <p:nvPr/>
        </p:nvCxnSpPr>
        <p:spPr>
          <a:xfrm rot="10800000" flipH="1">
            <a:off x="1199984" y="10164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9"/>
          <p:cNvCxnSpPr/>
          <p:nvPr/>
        </p:nvCxnSpPr>
        <p:spPr>
          <a:xfrm rot="10800000" flipH="1">
            <a:off x="1489417" y="54586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" name="Google Shape;133;p9"/>
          <p:cNvCxnSpPr/>
          <p:nvPr/>
        </p:nvCxnSpPr>
        <p:spPr>
          <a:xfrm rot="10800000" flipH="1">
            <a:off x="6796233" y="5210467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" name="Google Shape;134;p9"/>
          <p:cNvSpPr txBox="1">
            <a:spLocks noGrp="1"/>
          </p:cNvSpPr>
          <p:nvPr>
            <p:ph type="title"/>
          </p:nvPr>
        </p:nvSpPr>
        <p:spPr>
          <a:xfrm>
            <a:off x="960000" y="2421400"/>
            <a:ext cx="5136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35" name="Google Shape;135;p9"/>
          <p:cNvSpPr txBox="1">
            <a:spLocks noGrp="1"/>
          </p:cNvSpPr>
          <p:nvPr>
            <p:ph type="subTitle" idx="1"/>
          </p:nvPr>
        </p:nvSpPr>
        <p:spPr>
          <a:xfrm>
            <a:off x="960000" y="3423700"/>
            <a:ext cx="4018000" cy="1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62713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Google Shape;137;p10"/>
          <p:cNvCxnSpPr/>
          <p:nvPr/>
        </p:nvCxnSpPr>
        <p:spPr>
          <a:xfrm rot="10800000" flipH="1">
            <a:off x="360400" y="950767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0"/>
          <p:cNvCxnSpPr/>
          <p:nvPr/>
        </p:nvCxnSpPr>
        <p:spPr>
          <a:xfrm rot="10800000" flipH="1">
            <a:off x="6039200" y="768333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10"/>
          <p:cNvCxnSpPr/>
          <p:nvPr/>
        </p:nvCxnSpPr>
        <p:spPr>
          <a:xfrm rot="10800000" flipH="1">
            <a:off x="10786600" y="4062733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Google Shape;140;p10"/>
          <p:cNvCxnSpPr/>
          <p:nvPr/>
        </p:nvCxnSpPr>
        <p:spPr>
          <a:xfrm rot="10800000" flipH="1">
            <a:off x="9591533" y="887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1" name="Google Shape;141;p10"/>
          <p:cNvSpPr txBox="1">
            <a:spLocks noGrp="1"/>
          </p:cNvSpPr>
          <p:nvPr>
            <p:ph type="subTitle" idx="1"/>
          </p:nvPr>
        </p:nvSpPr>
        <p:spPr>
          <a:xfrm>
            <a:off x="7502400" y="3294000"/>
            <a:ext cx="37296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0"/>
          <p:cNvSpPr txBox="1">
            <a:spLocks noGrp="1"/>
          </p:cNvSpPr>
          <p:nvPr>
            <p:ph type="title"/>
          </p:nvPr>
        </p:nvSpPr>
        <p:spPr>
          <a:xfrm>
            <a:off x="7323200" y="1900967"/>
            <a:ext cx="3908800" cy="13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endParaRPr/>
          </a:p>
        </p:txBody>
      </p:sp>
      <p:cxnSp>
        <p:nvCxnSpPr>
          <p:cNvPr id="143" name="Google Shape;143;p10"/>
          <p:cNvCxnSpPr/>
          <p:nvPr/>
        </p:nvCxnSpPr>
        <p:spPr>
          <a:xfrm rot="10800000" flipH="1">
            <a:off x="8651600" y="2430233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606092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"/>
          <p:cNvSpPr txBox="1">
            <a:spLocks noGrp="1"/>
          </p:cNvSpPr>
          <p:nvPr>
            <p:ph type="title" hasCustomPrompt="1"/>
          </p:nvPr>
        </p:nvSpPr>
        <p:spPr>
          <a:xfrm>
            <a:off x="1200000" y="1320000"/>
            <a:ext cx="97920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46" name="Google Shape;146;p11"/>
          <p:cNvSpPr txBox="1">
            <a:spLocks noGrp="1"/>
          </p:cNvSpPr>
          <p:nvPr>
            <p:ph type="subTitle" idx="1"/>
          </p:nvPr>
        </p:nvSpPr>
        <p:spPr>
          <a:xfrm>
            <a:off x="1200000" y="3938000"/>
            <a:ext cx="9792000" cy="10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47" name="Google Shape;147;p11"/>
          <p:cNvCxnSpPr/>
          <p:nvPr/>
        </p:nvCxnSpPr>
        <p:spPr>
          <a:xfrm rot="10800000" flipH="1">
            <a:off x="2016300" y="5473100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1"/>
          <p:cNvCxnSpPr/>
          <p:nvPr/>
        </p:nvCxnSpPr>
        <p:spPr>
          <a:xfrm rot="10800000" flipH="1">
            <a:off x="2881700" y="43540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1"/>
          <p:cNvCxnSpPr/>
          <p:nvPr/>
        </p:nvCxnSpPr>
        <p:spPr>
          <a:xfrm rot="10800000" flipH="1">
            <a:off x="7461700" y="6139200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11"/>
          <p:cNvCxnSpPr/>
          <p:nvPr/>
        </p:nvCxnSpPr>
        <p:spPr>
          <a:xfrm rot="10800000" flipH="1">
            <a:off x="10658400" y="400400"/>
            <a:ext cx="1147200" cy="109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11"/>
          <p:cNvCxnSpPr/>
          <p:nvPr/>
        </p:nvCxnSpPr>
        <p:spPr>
          <a:xfrm rot="10800000" flipH="1">
            <a:off x="688800" y="834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1"/>
          <p:cNvCxnSpPr/>
          <p:nvPr/>
        </p:nvCxnSpPr>
        <p:spPr>
          <a:xfrm rot="10800000" flipH="1">
            <a:off x="11473700" y="4326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1"/>
          <p:cNvCxnSpPr/>
          <p:nvPr/>
        </p:nvCxnSpPr>
        <p:spPr>
          <a:xfrm rot="10800000" flipH="1">
            <a:off x="295600" y="354260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577378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53006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1"/>
          </p:nvPr>
        </p:nvSpPr>
        <p:spPr>
          <a:xfrm>
            <a:off x="960000" y="1786300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subTitle" idx="2"/>
          </p:nvPr>
        </p:nvSpPr>
        <p:spPr>
          <a:xfrm>
            <a:off x="960000" y="2068067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subTitle" idx="3"/>
          </p:nvPr>
        </p:nvSpPr>
        <p:spPr>
          <a:xfrm>
            <a:off x="960000" y="2726467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subTitle" idx="4"/>
          </p:nvPr>
        </p:nvSpPr>
        <p:spPr>
          <a:xfrm>
            <a:off x="960000" y="3008233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5"/>
          </p:nvPr>
        </p:nvSpPr>
        <p:spPr>
          <a:xfrm>
            <a:off x="960000" y="3666633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6"/>
          </p:nvPr>
        </p:nvSpPr>
        <p:spPr>
          <a:xfrm>
            <a:off x="960000" y="3948400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7"/>
          </p:nvPr>
        </p:nvSpPr>
        <p:spPr>
          <a:xfrm>
            <a:off x="960000" y="4538967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8"/>
          </p:nvPr>
        </p:nvSpPr>
        <p:spPr>
          <a:xfrm>
            <a:off x="960000" y="4820733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9"/>
          </p:nvPr>
        </p:nvSpPr>
        <p:spPr>
          <a:xfrm>
            <a:off x="960000" y="5411300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3"/>
          </p:nvPr>
        </p:nvSpPr>
        <p:spPr>
          <a:xfrm>
            <a:off x="960000" y="5693067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7" name="Google Shape;167;p13"/>
          <p:cNvCxnSpPr/>
          <p:nvPr/>
        </p:nvCxnSpPr>
        <p:spPr>
          <a:xfrm rot="10800000" flipH="1">
            <a:off x="0" y="5049300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13"/>
          <p:cNvCxnSpPr/>
          <p:nvPr/>
        </p:nvCxnSpPr>
        <p:spPr>
          <a:xfrm rot="10800000" flipH="1">
            <a:off x="7756667" y="4479967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13"/>
          <p:cNvCxnSpPr/>
          <p:nvPr/>
        </p:nvCxnSpPr>
        <p:spPr>
          <a:xfrm rot="10800000" flipH="1">
            <a:off x="7461700" y="6139200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3"/>
          <p:cNvCxnSpPr/>
          <p:nvPr/>
        </p:nvCxnSpPr>
        <p:spPr>
          <a:xfrm rot="10800000" flipH="1">
            <a:off x="7567000" y="316200"/>
            <a:ext cx="954000" cy="80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3"/>
          <p:cNvCxnSpPr/>
          <p:nvPr/>
        </p:nvCxnSpPr>
        <p:spPr>
          <a:xfrm rot="10800000" flipH="1">
            <a:off x="688800" y="834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" name="Google Shape;172;p13"/>
          <p:cNvCxnSpPr/>
          <p:nvPr/>
        </p:nvCxnSpPr>
        <p:spPr>
          <a:xfrm rot="10800000" flipH="1">
            <a:off x="9354833" y="6295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659596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 txBox="1">
            <a:spLocks noGrp="1"/>
          </p:cNvSpPr>
          <p:nvPr>
            <p:ph type="subTitle" idx="1"/>
          </p:nvPr>
        </p:nvSpPr>
        <p:spPr>
          <a:xfrm>
            <a:off x="2803400" y="2268133"/>
            <a:ext cx="65852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4"/>
          <p:cNvSpPr txBox="1">
            <a:spLocks noGrp="1"/>
          </p:cNvSpPr>
          <p:nvPr>
            <p:ph type="title"/>
          </p:nvPr>
        </p:nvSpPr>
        <p:spPr>
          <a:xfrm>
            <a:off x="4141600" y="3600000"/>
            <a:ext cx="3908800" cy="10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endParaRPr/>
          </a:p>
        </p:txBody>
      </p:sp>
      <p:cxnSp>
        <p:nvCxnSpPr>
          <p:cNvPr id="176" name="Google Shape;176;p14"/>
          <p:cNvCxnSpPr/>
          <p:nvPr/>
        </p:nvCxnSpPr>
        <p:spPr>
          <a:xfrm rot="10800000" flipH="1">
            <a:off x="1951684" y="34657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140090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"/>
          <p:cNvSpPr txBox="1">
            <a:spLocks noGrp="1"/>
          </p:cNvSpPr>
          <p:nvPr>
            <p:ph type="title"/>
          </p:nvPr>
        </p:nvSpPr>
        <p:spPr>
          <a:xfrm>
            <a:off x="960000" y="2421400"/>
            <a:ext cx="5136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37387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"/>
          <p:cNvSpPr txBox="1">
            <a:spLocks noGrp="1"/>
          </p:cNvSpPr>
          <p:nvPr>
            <p:ph type="subTitle" idx="1"/>
          </p:nvPr>
        </p:nvSpPr>
        <p:spPr>
          <a:xfrm>
            <a:off x="960000" y="2905667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2"/>
          </p:nvPr>
        </p:nvSpPr>
        <p:spPr>
          <a:xfrm>
            <a:off x="4608400" y="2905667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3"/>
          </p:nvPr>
        </p:nvSpPr>
        <p:spPr>
          <a:xfrm>
            <a:off x="8256800" y="2905667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6"/>
          <p:cNvSpPr txBox="1">
            <a:spLocks noGrp="1"/>
          </p:cNvSpPr>
          <p:nvPr>
            <p:ph type="subTitle" idx="4"/>
          </p:nvPr>
        </p:nvSpPr>
        <p:spPr>
          <a:xfrm>
            <a:off x="960033" y="2443567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6"/>
          <p:cNvSpPr txBox="1">
            <a:spLocks noGrp="1"/>
          </p:cNvSpPr>
          <p:nvPr>
            <p:ph type="subTitle" idx="5"/>
          </p:nvPr>
        </p:nvSpPr>
        <p:spPr>
          <a:xfrm>
            <a:off x="4608400" y="2443567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6"/>
          <p:cNvSpPr txBox="1">
            <a:spLocks noGrp="1"/>
          </p:cNvSpPr>
          <p:nvPr>
            <p:ph type="subTitle" idx="6"/>
          </p:nvPr>
        </p:nvSpPr>
        <p:spPr>
          <a:xfrm>
            <a:off x="8256800" y="2443567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6"/>
          <p:cNvSpPr txBox="1">
            <a:spLocks noGrp="1"/>
          </p:cNvSpPr>
          <p:nvPr>
            <p:ph type="subTitle" idx="7"/>
          </p:nvPr>
        </p:nvSpPr>
        <p:spPr>
          <a:xfrm>
            <a:off x="960000" y="4625433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subTitle" idx="8"/>
          </p:nvPr>
        </p:nvSpPr>
        <p:spPr>
          <a:xfrm>
            <a:off x="4608400" y="4625433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subTitle" idx="9"/>
          </p:nvPr>
        </p:nvSpPr>
        <p:spPr>
          <a:xfrm>
            <a:off x="8256800" y="4625433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6"/>
          <p:cNvSpPr txBox="1">
            <a:spLocks noGrp="1"/>
          </p:cNvSpPr>
          <p:nvPr>
            <p:ph type="subTitle" idx="13"/>
          </p:nvPr>
        </p:nvSpPr>
        <p:spPr>
          <a:xfrm>
            <a:off x="960033" y="4163333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6"/>
          <p:cNvSpPr txBox="1">
            <a:spLocks noGrp="1"/>
          </p:cNvSpPr>
          <p:nvPr>
            <p:ph type="subTitle" idx="14"/>
          </p:nvPr>
        </p:nvSpPr>
        <p:spPr>
          <a:xfrm>
            <a:off x="4608400" y="4163333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subTitle" idx="15"/>
          </p:nvPr>
        </p:nvSpPr>
        <p:spPr>
          <a:xfrm>
            <a:off x="8256800" y="4163333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3" name="Google Shape;193;p16"/>
          <p:cNvCxnSpPr/>
          <p:nvPr/>
        </p:nvCxnSpPr>
        <p:spPr>
          <a:xfrm rot="10800000" flipH="1">
            <a:off x="787400" y="2443567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16"/>
          <p:cNvCxnSpPr/>
          <p:nvPr/>
        </p:nvCxnSpPr>
        <p:spPr>
          <a:xfrm rot="10800000" flipH="1">
            <a:off x="5234967" y="6039833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16"/>
          <p:cNvCxnSpPr/>
          <p:nvPr/>
        </p:nvCxnSpPr>
        <p:spPr>
          <a:xfrm rot="10800000" flipH="1">
            <a:off x="500933" y="57081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16"/>
          <p:cNvCxnSpPr/>
          <p:nvPr/>
        </p:nvCxnSpPr>
        <p:spPr>
          <a:xfrm rot="10800000" flipH="1">
            <a:off x="7583600" y="3990533"/>
            <a:ext cx="172800" cy="172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16"/>
          <p:cNvCxnSpPr/>
          <p:nvPr/>
        </p:nvCxnSpPr>
        <p:spPr>
          <a:xfrm rot="10800000" flipH="1">
            <a:off x="11290717" y="58832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16"/>
          <p:cNvCxnSpPr/>
          <p:nvPr/>
        </p:nvCxnSpPr>
        <p:spPr>
          <a:xfrm rot="10800000" flipH="1">
            <a:off x="4826351" y="475067"/>
            <a:ext cx="1228000" cy="1228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16"/>
          <p:cNvCxnSpPr/>
          <p:nvPr/>
        </p:nvCxnSpPr>
        <p:spPr>
          <a:xfrm rot="10800000" flipH="1">
            <a:off x="3899300" y="3502467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846462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 txBox="1">
            <a:spLocks noGrp="1"/>
          </p:cNvSpPr>
          <p:nvPr>
            <p:ph type="subTitle" idx="1"/>
          </p:nvPr>
        </p:nvSpPr>
        <p:spPr>
          <a:xfrm>
            <a:off x="6099367" y="3423700"/>
            <a:ext cx="4365600" cy="1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2" name="Google Shape;202;p17"/>
          <p:cNvCxnSpPr/>
          <p:nvPr/>
        </p:nvCxnSpPr>
        <p:spPr>
          <a:xfrm rot="10800000" flipH="1">
            <a:off x="152233" y="1743367"/>
            <a:ext cx="1265600" cy="73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Google Shape;203;p17"/>
          <p:cNvCxnSpPr/>
          <p:nvPr/>
        </p:nvCxnSpPr>
        <p:spPr>
          <a:xfrm rot="10800000" flipH="1">
            <a:off x="326000" y="54415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17"/>
          <p:cNvCxnSpPr/>
          <p:nvPr/>
        </p:nvCxnSpPr>
        <p:spPr>
          <a:xfrm rot="10800000" flipH="1">
            <a:off x="8504733" y="59562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17"/>
          <p:cNvCxnSpPr/>
          <p:nvPr/>
        </p:nvCxnSpPr>
        <p:spPr>
          <a:xfrm rot="10800000" flipH="1">
            <a:off x="9067584" y="359800"/>
            <a:ext cx="1697200" cy="98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17"/>
          <p:cNvCxnSpPr/>
          <p:nvPr/>
        </p:nvCxnSpPr>
        <p:spPr>
          <a:xfrm rot="10800000" flipH="1">
            <a:off x="11144400" y="5176300"/>
            <a:ext cx="1047600" cy="631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Google Shape;207;p17"/>
          <p:cNvCxnSpPr/>
          <p:nvPr/>
        </p:nvCxnSpPr>
        <p:spPr>
          <a:xfrm rot="10800000" flipH="1">
            <a:off x="10851433" y="32460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17"/>
          <p:cNvCxnSpPr/>
          <p:nvPr/>
        </p:nvCxnSpPr>
        <p:spPr>
          <a:xfrm rot="10800000" flipH="1">
            <a:off x="5632400" y="55553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17"/>
          <p:cNvCxnSpPr/>
          <p:nvPr/>
        </p:nvCxnSpPr>
        <p:spPr>
          <a:xfrm rot="10800000" flipH="1">
            <a:off x="5976000" y="1688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1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subTitle" idx="2"/>
          </p:nvPr>
        </p:nvSpPr>
        <p:spPr>
          <a:xfrm>
            <a:off x="6096000" y="2652733"/>
            <a:ext cx="29752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6765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54803-5163-38E2-AF96-794F5BAC0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EE0045-26EB-2BB8-3682-2DB878895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34916-A835-267B-E5BF-A4E314264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4FC68-466C-D953-862F-C3169FE20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E0819-729F-926A-C440-FDDAB51C5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4834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4656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subTitle" idx="1"/>
          </p:nvPr>
        </p:nvSpPr>
        <p:spPr>
          <a:xfrm>
            <a:off x="960000" y="1785600"/>
            <a:ext cx="4656000" cy="1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18"/>
          <p:cNvSpPr txBox="1"/>
          <p:nvPr/>
        </p:nvSpPr>
        <p:spPr>
          <a:xfrm>
            <a:off x="960000" y="4633467"/>
            <a:ext cx="4543200" cy="1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lang="en-GB" sz="1600">
                <a:solidFill>
                  <a:schemeClr val="dk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lang="en-GB" sz="1600">
                <a:solidFill>
                  <a:schemeClr val="dk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lang="en-GB" sz="1600">
                <a:solidFill>
                  <a:schemeClr val="dk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. 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6" name="Google Shape;216;p18"/>
          <p:cNvSpPr txBox="1">
            <a:spLocks noGrp="1"/>
          </p:cNvSpPr>
          <p:nvPr>
            <p:ph type="subTitle" idx="2"/>
          </p:nvPr>
        </p:nvSpPr>
        <p:spPr>
          <a:xfrm>
            <a:off x="960000" y="5439767"/>
            <a:ext cx="46560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cxnSp>
        <p:nvCxnSpPr>
          <p:cNvPr id="217" name="Google Shape;217;p18"/>
          <p:cNvCxnSpPr/>
          <p:nvPr/>
        </p:nvCxnSpPr>
        <p:spPr>
          <a:xfrm rot="10800000" flipH="1">
            <a:off x="274700" y="463033"/>
            <a:ext cx="1265600" cy="73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18"/>
          <p:cNvCxnSpPr/>
          <p:nvPr/>
        </p:nvCxnSpPr>
        <p:spPr>
          <a:xfrm rot="10800000" flipH="1">
            <a:off x="426200" y="6064933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18"/>
          <p:cNvCxnSpPr/>
          <p:nvPr/>
        </p:nvCxnSpPr>
        <p:spPr>
          <a:xfrm rot="10800000" flipH="1">
            <a:off x="6161817" y="48100"/>
            <a:ext cx="1697200" cy="98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18"/>
          <p:cNvCxnSpPr/>
          <p:nvPr/>
        </p:nvCxnSpPr>
        <p:spPr>
          <a:xfrm rot="10800000" flipH="1">
            <a:off x="11545167" y="6113067"/>
            <a:ext cx="1047600" cy="631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18"/>
          <p:cNvCxnSpPr/>
          <p:nvPr/>
        </p:nvCxnSpPr>
        <p:spPr>
          <a:xfrm rot="10800000" flipH="1">
            <a:off x="4419767" y="3134684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18"/>
          <p:cNvCxnSpPr/>
          <p:nvPr/>
        </p:nvCxnSpPr>
        <p:spPr>
          <a:xfrm rot="10800000" flipH="1">
            <a:off x="5295600" y="5851367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18"/>
          <p:cNvCxnSpPr/>
          <p:nvPr/>
        </p:nvCxnSpPr>
        <p:spPr>
          <a:xfrm rot="10800000" flipH="1">
            <a:off x="4784767" y="6508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629826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>
            <a:spLocks noGrp="1"/>
          </p:cNvSpPr>
          <p:nvPr>
            <p:ph type="subTitle" idx="1"/>
          </p:nvPr>
        </p:nvSpPr>
        <p:spPr>
          <a:xfrm>
            <a:off x="1203367" y="3423700"/>
            <a:ext cx="4365600" cy="1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26" name="Google Shape;226;p19"/>
          <p:cNvCxnSpPr/>
          <p:nvPr/>
        </p:nvCxnSpPr>
        <p:spPr>
          <a:xfrm rot="10800000" flipH="1">
            <a:off x="6843233" y="5555300"/>
            <a:ext cx="1265600" cy="73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19"/>
          <p:cNvCxnSpPr/>
          <p:nvPr/>
        </p:nvCxnSpPr>
        <p:spPr>
          <a:xfrm rot="10800000" flipH="1">
            <a:off x="270333" y="23799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" name="Google Shape;228;p19"/>
          <p:cNvCxnSpPr/>
          <p:nvPr/>
        </p:nvCxnSpPr>
        <p:spPr>
          <a:xfrm rot="10800000" flipH="1">
            <a:off x="7246700" y="2402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9" name="Google Shape;229;p19"/>
          <p:cNvCxnSpPr/>
          <p:nvPr/>
        </p:nvCxnSpPr>
        <p:spPr>
          <a:xfrm rot="10800000" flipH="1">
            <a:off x="1385717" y="5176300"/>
            <a:ext cx="1697200" cy="98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19"/>
          <p:cNvCxnSpPr/>
          <p:nvPr/>
        </p:nvCxnSpPr>
        <p:spPr>
          <a:xfrm rot="10800000" flipH="1">
            <a:off x="10754733" y="3517467"/>
            <a:ext cx="1047600" cy="631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19"/>
          <p:cNvCxnSpPr/>
          <p:nvPr/>
        </p:nvCxnSpPr>
        <p:spPr>
          <a:xfrm rot="10800000" flipH="1">
            <a:off x="10016433" y="6062667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" name="Google Shape;232;p19"/>
          <p:cNvCxnSpPr/>
          <p:nvPr/>
        </p:nvCxnSpPr>
        <p:spPr>
          <a:xfrm rot="10800000" flipH="1">
            <a:off x="4430033" y="2081767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19"/>
          <p:cNvCxnSpPr/>
          <p:nvPr/>
        </p:nvCxnSpPr>
        <p:spPr>
          <a:xfrm rot="10800000" flipH="1">
            <a:off x="11232000" y="4678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4" name="Google Shape;234;p19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35" name="Google Shape;235;p19"/>
          <p:cNvSpPr txBox="1">
            <a:spLocks noGrp="1"/>
          </p:cNvSpPr>
          <p:nvPr>
            <p:ph type="subTitle" idx="2"/>
          </p:nvPr>
        </p:nvSpPr>
        <p:spPr>
          <a:xfrm>
            <a:off x="1200000" y="2652733"/>
            <a:ext cx="29752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50568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>
            <a:spLocks noGrp="1"/>
          </p:cNvSpPr>
          <p:nvPr>
            <p:ph type="title"/>
          </p:nvPr>
        </p:nvSpPr>
        <p:spPr>
          <a:xfrm>
            <a:off x="960000" y="2421400"/>
            <a:ext cx="5136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38" name="Google Shape;238;p20"/>
          <p:cNvSpPr txBox="1">
            <a:spLocks noGrp="1"/>
          </p:cNvSpPr>
          <p:nvPr>
            <p:ph type="subTitle" idx="1"/>
          </p:nvPr>
        </p:nvSpPr>
        <p:spPr>
          <a:xfrm>
            <a:off x="960000" y="3423700"/>
            <a:ext cx="3737200" cy="1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0"/>
          <p:cNvSpPr txBox="1">
            <a:spLocks noGrp="1"/>
          </p:cNvSpPr>
          <p:nvPr>
            <p:ph type="subTitle" idx="2"/>
          </p:nvPr>
        </p:nvSpPr>
        <p:spPr>
          <a:xfrm>
            <a:off x="7683600" y="1472900"/>
            <a:ext cx="3548400" cy="8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0"/>
          <p:cNvSpPr txBox="1">
            <a:spLocks noGrp="1"/>
          </p:cNvSpPr>
          <p:nvPr>
            <p:ph type="subTitle" idx="3"/>
          </p:nvPr>
        </p:nvSpPr>
        <p:spPr>
          <a:xfrm>
            <a:off x="7683600" y="3006000"/>
            <a:ext cx="35484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0"/>
          <p:cNvSpPr txBox="1">
            <a:spLocks noGrp="1"/>
          </p:cNvSpPr>
          <p:nvPr>
            <p:ph type="subTitle" idx="4"/>
          </p:nvPr>
        </p:nvSpPr>
        <p:spPr>
          <a:xfrm>
            <a:off x="7683600" y="4539100"/>
            <a:ext cx="35484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42" name="Google Shape;242;p20"/>
          <p:cNvCxnSpPr/>
          <p:nvPr/>
        </p:nvCxnSpPr>
        <p:spPr>
          <a:xfrm rot="10800000" flipH="1">
            <a:off x="360400" y="950767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Google Shape;243;p20"/>
          <p:cNvCxnSpPr/>
          <p:nvPr/>
        </p:nvCxnSpPr>
        <p:spPr>
          <a:xfrm rot="10800000" flipH="1">
            <a:off x="3623300" y="5252533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4" name="Google Shape;244;p20"/>
          <p:cNvCxnSpPr/>
          <p:nvPr/>
        </p:nvCxnSpPr>
        <p:spPr>
          <a:xfrm rot="10800000" flipH="1">
            <a:off x="10581200" y="5900800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20"/>
          <p:cNvCxnSpPr/>
          <p:nvPr/>
        </p:nvCxnSpPr>
        <p:spPr>
          <a:xfrm rot="10800000" flipH="1">
            <a:off x="9591533" y="887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20"/>
          <p:cNvCxnSpPr/>
          <p:nvPr/>
        </p:nvCxnSpPr>
        <p:spPr>
          <a:xfrm rot="10800000" flipH="1">
            <a:off x="1049917" y="5169133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7" name="Google Shape;247;p20"/>
          <p:cNvCxnSpPr/>
          <p:nvPr/>
        </p:nvCxnSpPr>
        <p:spPr>
          <a:xfrm rot="10800000" flipH="1">
            <a:off x="6338867" y="465900"/>
            <a:ext cx="934400" cy="934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287981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ther 2">
  <p:cSld name="Section heather 2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0" name="Google Shape;250;p21"/>
          <p:cNvSpPr txBox="1">
            <a:spLocks noGrp="1"/>
          </p:cNvSpPr>
          <p:nvPr>
            <p:ph type="title"/>
          </p:nvPr>
        </p:nvSpPr>
        <p:spPr>
          <a:xfrm>
            <a:off x="1199984" y="2645317"/>
            <a:ext cx="6051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5333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21"/>
          <p:cNvSpPr txBox="1">
            <a:spLocks noGrp="1"/>
          </p:cNvSpPr>
          <p:nvPr>
            <p:ph type="title" idx="2" hasCustomPrompt="1"/>
          </p:nvPr>
        </p:nvSpPr>
        <p:spPr>
          <a:xfrm>
            <a:off x="1199984" y="1748533"/>
            <a:ext cx="17544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400"/>
              <a:buNone/>
              <a:defRPr sz="6667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21"/>
          <p:cNvSpPr txBox="1">
            <a:spLocks noGrp="1"/>
          </p:cNvSpPr>
          <p:nvPr>
            <p:ph type="subTitle" idx="1"/>
          </p:nvPr>
        </p:nvSpPr>
        <p:spPr>
          <a:xfrm>
            <a:off x="1199984" y="3441067"/>
            <a:ext cx="41080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56057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ther 3">
  <p:cSld name="Section heather 3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5" name="Google Shape;255;p22"/>
          <p:cNvSpPr txBox="1">
            <a:spLocks noGrp="1"/>
          </p:cNvSpPr>
          <p:nvPr>
            <p:ph type="title"/>
          </p:nvPr>
        </p:nvSpPr>
        <p:spPr>
          <a:xfrm>
            <a:off x="4940384" y="2645317"/>
            <a:ext cx="6051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5333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22"/>
          <p:cNvSpPr txBox="1">
            <a:spLocks noGrp="1"/>
          </p:cNvSpPr>
          <p:nvPr>
            <p:ph type="title" idx="2" hasCustomPrompt="1"/>
          </p:nvPr>
        </p:nvSpPr>
        <p:spPr>
          <a:xfrm>
            <a:off x="9237584" y="1748533"/>
            <a:ext cx="17544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400"/>
              <a:buNone/>
              <a:defRPr sz="6667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22"/>
          <p:cNvSpPr txBox="1">
            <a:spLocks noGrp="1"/>
          </p:cNvSpPr>
          <p:nvPr>
            <p:ph type="subTitle" idx="1"/>
          </p:nvPr>
        </p:nvSpPr>
        <p:spPr>
          <a:xfrm>
            <a:off x="6883984" y="3441067"/>
            <a:ext cx="41080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85463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ackground 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23"/>
          <p:cNvGrpSpPr/>
          <p:nvPr/>
        </p:nvGrpSpPr>
        <p:grpSpPr>
          <a:xfrm>
            <a:off x="239567" y="145034"/>
            <a:ext cx="11893933" cy="6516967"/>
            <a:chOff x="179675" y="108775"/>
            <a:chExt cx="8920450" cy="4887725"/>
          </a:xfrm>
        </p:grpSpPr>
        <p:sp>
          <p:nvSpPr>
            <p:cNvPr id="260" name="Google Shape;260;p23"/>
            <p:cNvSpPr/>
            <p:nvPr/>
          </p:nvSpPr>
          <p:spPr>
            <a:xfrm>
              <a:off x="2375025" y="176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812325" y="377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7632825" y="1471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146425" y="4748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984625" y="786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6261225" y="633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3289425" y="1700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4441475" y="4448025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1046050" y="30617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5990950" y="240065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6489825" y="3148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7785225" y="3300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7937625" y="4672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6642225" y="4519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5346825" y="3224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9080625" y="2005200"/>
              <a:ext cx="19500" cy="19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393825" y="1090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4889625" y="1243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8623425" y="786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8242425" y="633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8775825" y="3910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8013825" y="2462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8394825" y="2614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8318625" y="4977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6108825" y="2691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5956425" y="176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594225" y="328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746625" y="252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899025" y="3757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441825" y="3910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746625" y="4138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1536825" y="4672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1326350" y="48317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1478750" y="4883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8336750" y="10979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7879550" y="42983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4298150" y="22409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179675" y="2851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789275" y="3994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4218275" y="3994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5361275" y="4909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1475075" y="1556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227675" y="1861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2389475" y="3309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8485475" y="2928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5437475" y="1175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2846675" y="4680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6428075" y="2623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151475" y="1023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8942675" y="4604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9018875" y="2318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6732875" y="1632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7342475" y="337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3913475" y="108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44459634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55925" y="1653133"/>
            <a:ext cx="66704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55767" y="4389933"/>
            <a:ext cx="6670800" cy="7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13964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136600" y="4043051"/>
            <a:ext cx="7918800" cy="1122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667000" y="5165451"/>
            <a:ext cx="6858000" cy="6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3768200" y="1285717"/>
            <a:ext cx="4655600" cy="196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8059354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950967" y="1662600"/>
            <a:ext cx="10290000" cy="4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21" name="Google Shape;21;p4"/>
          <p:cNvGrpSpPr/>
          <p:nvPr/>
        </p:nvGrpSpPr>
        <p:grpSpPr>
          <a:xfrm rot="1568390">
            <a:off x="185821" y="4978378"/>
            <a:ext cx="922025" cy="596385"/>
            <a:chOff x="3765675" y="2533375"/>
            <a:chExt cx="925450" cy="598600"/>
          </a:xfrm>
        </p:grpSpPr>
        <p:sp>
          <p:nvSpPr>
            <p:cNvPr id="22" name="Google Shape;22;p4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" name="Google Shape;26;p4"/>
          <p:cNvGrpSpPr/>
          <p:nvPr/>
        </p:nvGrpSpPr>
        <p:grpSpPr>
          <a:xfrm rot="-1323463">
            <a:off x="10935278" y="1058406"/>
            <a:ext cx="922356" cy="596332"/>
            <a:chOff x="3586125" y="4525175"/>
            <a:chExt cx="925825" cy="598575"/>
          </a:xfrm>
        </p:grpSpPr>
        <p:sp>
          <p:nvSpPr>
            <p:cNvPr id="27" name="Google Shape;27;p4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001780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4781500" y="2038067"/>
            <a:ext cx="5457600" cy="1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1952869" y="4220733"/>
            <a:ext cx="5457600" cy="1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327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F408C-5F0C-DD34-7C12-1983AF526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45CB8-92D2-6F66-E6CF-9807A03FB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4BA2DD-0E05-AA60-AB78-6189557DB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03A2BD-1CD7-B815-6932-EA1BDAA96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CD4E55-980E-419B-1B0C-8F862323A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0EA191-F506-CF9C-D0BF-1F020DDF2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3259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9" name="Google Shape;39;p6"/>
          <p:cNvGrpSpPr/>
          <p:nvPr/>
        </p:nvGrpSpPr>
        <p:grpSpPr>
          <a:xfrm rot="-1323463">
            <a:off x="7746745" y="6110306"/>
            <a:ext cx="922356" cy="596332"/>
            <a:chOff x="3586125" y="4525175"/>
            <a:chExt cx="925825" cy="598575"/>
          </a:xfrm>
        </p:grpSpPr>
        <p:sp>
          <p:nvSpPr>
            <p:cNvPr id="40" name="Google Shape;40;p6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4" name="Google Shape;44;p6"/>
          <p:cNvGrpSpPr/>
          <p:nvPr/>
        </p:nvGrpSpPr>
        <p:grpSpPr>
          <a:xfrm rot="-8606667">
            <a:off x="9688150" y="337057"/>
            <a:ext cx="922132" cy="596455"/>
            <a:chOff x="3765675" y="2533375"/>
            <a:chExt cx="925450" cy="598600"/>
          </a:xfrm>
        </p:grpSpPr>
        <p:sp>
          <p:nvSpPr>
            <p:cNvPr id="45" name="Google Shape;45;p6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9" name="Google Shape;49;p6"/>
          <p:cNvGrpSpPr/>
          <p:nvPr/>
        </p:nvGrpSpPr>
        <p:grpSpPr>
          <a:xfrm rot="-1466295">
            <a:off x="547121" y="5616742"/>
            <a:ext cx="604136" cy="909341"/>
            <a:chOff x="4865150" y="3459975"/>
            <a:chExt cx="606450" cy="912825"/>
          </a:xfrm>
        </p:grpSpPr>
        <p:sp>
          <p:nvSpPr>
            <p:cNvPr id="50" name="Google Shape;50;p6"/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4865150" y="34599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513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07493886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3398600" y="1594889"/>
            <a:ext cx="5394800" cy="10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3398600" y="2602489"/>
            <a:ext cx="5394800" cy="2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grpSp>
        <p:nvGrpSpPr>
          <p:cNvPr id="58" name="Google Shape;58;p7"/>
          <p:cNvGrpSpPr/>
          <p:nvPr/>
        </p:nvGrpSpPr>
        <p:grpSpPr>
          <a:xfrm rot="-9333733" flipH="1">
            <a:off x="767385" y="3222754"/>
            <a:ext cx="808591" cy="1217085"/>
            <a:chOff x="4865150" y="3459975"/>
            <a:chExt cx="606450" cy="912825"/>
          </a:xfrm>
        </p:grpSpPr>
        <p:sp>
          <p:nvSpPr>
            <p:cNvPr id="59" name="Google Shape;59;p7"/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4865150" y="34599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513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3" name="Google Shape;63;p7"/>
          <p:cNvGrpSpPr/>
          <p:nvPr/>
        </p:nvGrpSpPr>
        <p:grpSpPr>
          <a:xfrm rot="9231464" flipH="1">
            <a:off x="10402041" y="1699633"/>
            <a:ext cx="1233929" cy="798131"/>
            <a:chOff x="3765675" y="2533375"/>
            <a:chExt cx="925450" cy="598600"/>
          </a:xfrm>
        </p:grpSpPr>
        <p:sp>
          <p:nvSpPr>
            <p:cNvPr id="64" name="Google Shape;64;p7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7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66;p7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6458812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1847800" y="1920167"/>
            <a:ext cx="8496400" cy="301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9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71" name="Google Shape;71;p8"/>
          <p:cNvGrpSpPr/>
          <p:nvPr/>
        </p:nvGrpSpPr>
        <p:grpSpPr>
          <a:xfrm rot="1568536">
            <a:off x="10386574" y="5440089"/>
            <a:ext cx="1233929" cy="798131"/>
            <a:chOff x="3765675" y="2533375"/>
            <a:chExt cx="925450" cy="598600"/>
          </a:xfrm>
        </p:grpSpPr>
        <p:sp>
          <p:nvSpPr>
            <p:cNvPr id="72" name="Google Shape;72;p8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6" name="Google Shape;76;p8"/>
          <p:cNvGrpSpPr/>
          <p:nvPr/>
        </p:nvGrpSpPr>
        <p:grpSpPr>
          <a:xfrm rot="-1323342">
            <a:off x="6716013" y="477865"/>
            <a:ext cx="1234408" cy="798084"/>
            <a:chOff x="3586125" y="4525175"/>
            <a:chExt cx="925825" cy="598575"/>
          </a:xfrm>
        </p:grpSpPr>
        <p:sp>
          <p:nvSpPr>
            <p:cNvPr id="77" name="Google Shape;77;p8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1" name="Google Shape;81;p8"/>
          <p:cNvGrpSpPr/>
          <p:nvPr/>
        </p:nvGrpSpPr>
        <p:grpSpPr>
          <a:xfrm rot="-1466267">
            <a:off x="648085" y="590332"/>
            <a:ext cx="808591" cy="1217085"/>
            <a:chOff x="4865150" y="3459975"/>
            <a:chExt cx="606450" cy="912825"/>
          </a:xfrm>
        </p:grpSpPr>
        <p:sp>
          <p:nvSpPr>
            <p:cNvPr id="82" name="Google Shape;82;p8"/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4865150" y="34599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513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6" name="Google Shape;86;p8"/>
          <p:cNvGrpSpPr/>
          <p:nvPr/>
        </p:nvGrpSpPr>
        <p:grpSpPr>
          <a:xfrm rot="3210428">
            <a:off x="2579168" y="5543539"/>
            <a:ext cx="1234385" cy="798069"/>
            <a:chOff x="3586125" y="4525175"/>
            <a:chExt cx="925825" cy="598575"/>
          </a:xfrm>
        </p:grpSpPr>
        <p:sp>
          <p:nvSpPr>
            <p:cNvPr id="87" name="Google Shape;87;p8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12308552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9"/>
          <p:cNvSpPr txBox="1">
            <a:spLocks noGrp="1"/>
          </p:cNvSpPr>
          <p:nvPr>
            <p:ph type="title"/>
          </p:nvPr>
        </p:nvSpPr>
        <p:spPr>
          <a:xfrm>
            <a:off x="950967" y="981600"/>
            <a:ext cx="4120000" cy="1646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94" name="Google Shape;94;p9"/>
          <p:cNvSpPr txBox="1">
            <a:spLocks noGrp="1"/>
          </p:cNvSpPr>
          <p:nvPr>
            <p:ph type="subTitle" idx="1"/>
          </p:nvPr>
        </p:nvSpPr>
        <p:spPr>
          <a:xfrm>
            <a:off x="950967" y="3031800"/>
            <a:ext cx="5390800" cy="2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800"/>
            </a:lvl9pPr>
          </a:lstStyle>
          <a:p>
            <a:endParaRPr/>
          </a:p>
        </p:txBody>
      </p:sp>
      <p:grpSp>
        <p:nvGrpSpPr>
          <p:cNvPr id="95" name="Google Shape;95;p9"/>
          <p:cNvGrpSpPr/>
          <p:nvPr/>
        </p:nvGrpSpPr>
        <p:grpSpPr>
          <a:xfrm rot="7443811" flipH="1">
            <a:off x="758549" y="5265523"/>
            <a:ext cx="808583" cy="1217075"/>
            <a:chOff x="4865150" y="3459975"/>
            <a:chExt cx="606450" cy="912825"/>
          </a:xfrm>
        </p:grpSpPr>
        <p:sp>
          <p:nvSpPr>
            <p:cNvPr id="96" name="Google Shape;96;p9"/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4865150" y="34599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513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91210986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0"/>
          <p:cNvSpPr txBox="1">
            <a:spLocks noGrp="1"/>
          </p:cNvSpPr>
          <p:nvPr>
            <p:ph type="title"/>
          </p:nvPr>
        </p:nvSpPr>
        <p:spPr>
          <a:xfrm>
            <a:off x="8568000" y="719333"/>
            <a:ext cx="2672800" cy="21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359725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1"/>
          <p:cNvSpPr txBox="1">
            <a:spLocks noGrp="1"/>
          </p:cNvSpPr>
          <p:nvPr>
            <p:ph type="title" hasCustomPrompt="1"/>
          </p:nvPr>
        </p:nvSpPr>
        <p:spPr>
          <a:xfrm>
            <a:off x="1789500" y="2219400"/>
            <a:ext cx="8613200" cy="1894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666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05" name="Google Shape;105;p11"/>
          <p:cNvSpPr txBox="1">
            <a:spLocks noGrp="1"/>
          </p:cNvSpPr>
          <p:nvPr>
            <p:ph type="body" idx="1"/>
          </p:nvPr>
        </p:nvSpPr>
        <p:spPr>
          <a:xfrm>
            <a:off x="1789367" y="4253800"/>
            <a:ext cx="86132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30522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821160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2"/>
          </p:nvPr>
        </p:nvSpPr>
        <p:spPr>
          <a:xfrm>
            <a:off x="1439200" y="2231167"/>
            <a:ext cx="4204800" cy="61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"/>
          </p:nvPr>
        </p:nvSpPr>
        <p:spPr>
          <a:xfrm>
            <a:off x="1866700" y="2789560"/>
            <a:ext cx="335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3"/>
          </p:nvPr>
        </p:nvSpPr>
        <p:spPr>
          <a:xfrm>
            <a:off x="1439200" y="4773067"/>
            <a:ext cx="4204800" cy="61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4"/>
          </p:nvPr>
        </p:nvSpPr>
        <p:spPr>
          <a:xfrm>
            <a:off x="1866700" y="5331460"/>
            <a:ext cx="335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5"/>
          </p:nvPr>
        </p:nvSpPr>
        <p:spPr>
          <a:xfrm>
            <a:off x="6547968" y="2231167"/>
            <a:ext cx="4204800" cy="61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6"/>
          </p:nvPr>
        </p:nvSpPr>
        <p:spPr>
          <a:xfrm>
            <a:off x="6975384" y="2789560"/>
            <a:ext cx="335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7"/>
          </p:nvPr>
        </p:nvSpPr>
        <p:spPr>
          <a:xfrm>
            <a:off x="6548009" y="4773067"/>
            <a:ext cx="4204800" cy="61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8"/>
          </p:nvPr>
        </p:nvSpPr>
        <p:spPr>
          <a:xfrm>
            <a:off x="6975417" y="5331460"/>
            <a:ext cx="335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656031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title" idx="2"/>
          </p:nvPr>
        </p:nvSpPr>
        <p:spPr>
          <a:xfrm>
            <a:off x="1305467" y="3591700"/>
            <a:ext cx="2617200" cy="61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subTitle" idx="1"/>
          </p:nvPr>
        </p:nvSpPr>
        <p:spPr>
          <a:xfrm>
            <a:off x="985131" y="4205297"/>
            <a:ext cx="3258000" cy="12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title" idx="3"/>
          </p:nvPr>
        </p:nvSpPr>
        <p:spPr>
          <a:xfrm>
            <a:off x="4810416" y="3591700"/>
            <a:ext cx="2617200" cy="61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24" name="Google Shape;124;p14"/>
          <p:cNvSpPr txBox="1">
            <a:spLocks noGrp="1"/>
          </p:cNvSpPr>
          <p:nvPr>
            <p:ph type="subTitle" idx="4"/>
          </p:nvPr>
        </p:nvSpPr>
        <p:spPr>
          <a:xfrm>
            <a:off x="4490044" y="4205296"/>
            <a:ext cx="3258000" cy="12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title" idx="5"/>
          </p:nvPr>
        </p:nvSpPr>
        <p:spPr>
          <a:xfrm>
            <a:off x="8269349" y="3591700"/>
            <a:ext cx="2617200" cy="61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subTitle" idx="6"/>
          </p:nvPr>
        </p:nvSpPr>
        <p:spPr>
          <a:xfrm>
            <a:off x="7948971" y="4205296"/>
            <a:ext cx="3258000" cy="12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39829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5"/>
          <p:cNvSpPr txBox="1">
            <a:spLocks noGrp="1"/>
          </p:cNvSpPr>
          <p:nvPr>
            <p:ph type="title" idx="2"/>
          </p:nvPr>
        </p:nvSpPr>
        <p:spPr>
          <a:xfrm>
            <a:off x="973267" y="2656567"/>
            <a:ext cx="33500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31" name="Google Shape;131;p15"/>
          <p:cNvSpPr txBox="1">
            <a:spLocks noGrp="1"/>
          </p:cNvSpPr>
          <p:nvPr>
            <p:ph type="subTitle" idx="1"/>
          </p:nvPr>
        </p:nvSpPr>
        <p:spPr>
          <a:xfrm>
            <a:off x="973367" y="3066395"/>
            <a:ext cx="3350000" cy="1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5"/>
          <p:cNvSpPr txBox="1">
            <a:spLocks noGrp="1"/>
          </p:cNvSpPr>
          <p:nvPr>
            <p:ph type="title" idx="3"/>
          </p:nvPr>
        </p:nvSpPr>
        <p:spPr>
          <a:xfrm>
            <a:off x="7884300" y="3485017"/>
            <a:ext cx="33500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33" name="Google Shape;133;p15"/>
          <p:cNvSpPr txBox="1">
            <a:spLocks noGrp="1"/>
          </p:cNvSpPr>
          <p:nvPr>
            <p:ph type="subTitle" idx="4"/>
          </p:nvPr>
        </p:nvSpPr>
        <p:spPr>
          <a:xfrm>
            <a:off x="7884333" y="3894869"/>
            <a:ext cx="3350000" cy="1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5"/>
          <p:cNvSpPr txBox="1">
            <a:spLocks noGrp="1"/>
          </p:cNvSpPr>
          <p:nvPr>
            <p:ph type="title" idx="5"/>
          </p:nvPr>
        </p:nvSpPr>
        <p:spPr>
          <a:xfrm>
            <a:off x="973267" y="4515951"/>
            <a:ext cx="33500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35" name="Google Shape;135;p15"/>
          <p:cNvSpPr txBox="1">
            <a:spLocks noGrp="1"/>
          </p:cNvSpPr>
          <p:nvPr>
            <p:ph type="subTitle" idx="6"/>
          </p:nvPr>
        </p:nvSpPr>
        <p:spPr>
          <a:xfrm>
            <a:off x="973367" y="4925804"/>
            <a:ext cx="3350000" cy="1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title" idx="7"/>
          </p:nvPr>
        </p:nvSpPr>
        <p:spPr>
          <a:xfrm>
            <a:off x="7891000" y="1625633"/>
            <a:ext cx="33500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37" name="Google Shape;137;p15"/>
          <p:cNvSpPr txBox="1">
            <a:spLocks noGrp="1"/>
          </p:cNvSpPr>
          <p:nvPr>
            <p:ph type="subTitle" idx="8"/>
          </p:nvPr>
        </p:nvSpPr>
        <p:spPr>
          <a:xfrm>
            <a:off x="7891033" y="2035461"/>
            <a:ext cx="3350000" cy="1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38" name="Google Shape;138;p15"/>
          <p:cNvGrpSpPr/>
          <p:nvPr/>
        </p:nvGrpSpPr>
        <p:grpSpPr>
          <a:xfrm rot="-8606667">
            <a:off x="10680183" y="725257"/>
            <a:ext cx="922132" cy="596455"/>
            <a:chOff x="3765675" y="2533375"/>
            <a:chExt cx="925450" cy="598600"/>
          </a:xfrm>
        </p:grpSpPr>
        <p:sp>
          <p:nvSpPr>
            <p:cNvPr id="139" name="Google Shape;139;p15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3" name="Google Shape;143;p15"/>
          <p:cNvGrpSpPr/>
          <p:nvPr/>
        </p:nvGrpSpPr>
        <p:grpSpPr>
          <a:xfrm rot="-1323463">
            <a:off x="8462345" y="5905639"/>
            <a:ext cx="922356" cy="596332"/>
            <a:chOff x="3586125" y="4525175"/>
            <a:chExt cx="925825" cy="598575"/>
          </a:xfrm>
        </p:grpSpPr>
        <p:sp>
          <p:nvSpPr>
            <p:cNvPr id="144" name="Google Shape;144;p15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42063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1C8DA-EA7C-1A74-CB52-0BF8FE10E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A70AF-73C1-2852-7D44-2947D12A7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C0A91-85C6-D160-0A49-645D95E653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B5DC4D-F165-B4B8-4B8B-79EB409AE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2195C3-BC5A-8040-1A01-C6120CEBE0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838C8B-5363-D42A-EEBA-8423B811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9EFEE-DDB0-DE77-F63F-6B6770BC0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29308C-85E6-01FF-2EF2-470CB638B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6763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2"/>
          </p:nvPr>
        </p:nvSpPr>
        <p:spPr>
          <a:xfrm>
            <a:off x="1276567" y="2240167"/>
            <a:ext cx="3046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>
            <a:off x="1276657" y="2649996"/>
            <a:ext cx="3046800" cy="1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title" idx="3"/>
          </p:nvPr>
        </p:nvSpPr>
        <p:spPr>
          <a:xfrm>
            <a:off x="7884300" y="4099548"/>
            <a:ext cx="3040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subTitle" idx="4"/>
          </p:nvPr>
        </p:nvSpPr>
        <p:spPr>
          <a:xfrm>
            <a:off x="7884329" y="4509401"/>
            <a:ext cx="3040800" cy="1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title" idx="5"/>
          </p:nvPr>
        </p:nvSpPr>
        <p:spPr>
          <a:xfrm>
            <a:off x="1276567" y="4099567"/>
            <a:ext cx="3046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subTitle" idx="6"/>
          </p:nvPr>
        </p:nvSpPr>
        <p:spPr>
          <a:xfrm>
            <a:off x="1276657" y="4509415"/>
            <a:ext cx="3046800" cy="1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title" idx="7"/>
          </p:nvPr>
        </p:nvSpPr>
        <p:spPr>
          <a:xfrm>
            <a:off x="7890381" y="2240167"/>
            <a:ext cx="3040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ubTitle" idx="8"/>
          </p:nvPr>
        </p:nvSpPr>
        <p:spPr>
          <a:xfrm>
            <a:off x="7890412" y="2649995"/>
            <a:ext cx="3040800" cy="1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9" name="Google Shape;159;p16"/>
          <p:cNvGrpSpPr/>
          <p:nvPr/>
        </p:nvGrpSpPr>
        <p:grpSpPr>
          <a:xfrm rot="-1323463">
            <a:off x="9443578" y="421173"/>
            <a:ext cx="922356" cy="596332"/>
            <a:chOff x="3586125" y="4525175"/>
            <a:chExt cx="925825" cy="598575"/>
          </a:xfrm>
        </p:grpSpPr>
        <p:sp>
          <p:nvSpPr>
            <p:cNvPr id="160" name="Google Shape;160;p16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64" name="Google Shape;164;p16"/>
          <p:cNvGrpSpPr/>
          <p:nvPr/>
        </p:nvGrpSpPr>
        <p:grpSpPr>
          <a:xfrm rot="-8606667">
            <a:off x="554950" y="6045590"/>
            <a:ext cx="922132" cy="596455"/>
            <a:chOff x="3765675" y="2533375"/>
            <a:chExt cx="925450" cy="598600"/>
          </a:xfrm>
        </p:grpSpPr>
        <p:sp>
          <p:nvSpPr>
            <p:cNvPr id="165" name="Google Shape;165;p16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4277167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title" idx="2"/>
          </p:nvPr>
        </p:nvSpPr>
        <p:spPr>
          <a:xfrm>
            <a:off x="973267" y="2554967"/>
            <a:ext cx="2834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subTitle" idx="1"/>
          </p:nvPr>
        </p:nvSpPr>
        <p:spPr>
          <a:xfrm>
            <a:off x="973367" y="2964799"/>
            <a:ext cx="2834800" cy="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title" idx="3"/>
          </p:nvPr>
        </p:nvSpPr>
        <p:spPr>
          <a:xfrm>
            <a:off x="4678517" y="2554967"/>
            <a:ext cx="2834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subTitle" idx="4"/>
          </p:nvPr>
        </p:nvSpPr>
        <p:spPr>
          <a:xfrm>
            <a:off x="4678611" y="2964799"/>
            <a:ext cx="2834800" cy="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title" idx="5"/>
          </p:nvPr>
        </p:nvSpPr>
        <p:spPr>
          <a:xfrm>
            <a:off x="8383751" y="2554967"/>
            <a:ext cx="2834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ubTitle" idx="6"/>
          </p:nvPr>
        </p:nvSpPr>
        <p:spPr>
          <a:xfrm>
            <a:off x="8383837" y="2964799"/>
            <a:ext cx="2834800" cy="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title" idx="7"/>
          </p:nvPr>
        </p:nvSpPr>
        <p:spPr>
          <a:xfrm>
            <a:off x="973267" y="4673567"/>
            <a:ext cx="2834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subTitle" idx="8"/>
          </p:nvPr>
        </p:nvSpPr>
        <p:spPr>
          <a:xfrm>
            <a:off x="973367" y="5083399"/>
            <a:ext cx="2834800" cy="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title" idx="9"/>
          </p:nvPr>
        </p:nvSpPr>
        <p:spPr>
          <a:xfrm>
            <a:off x="4678517" y="4673567"/>
            <a:ext cx="2834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81" name="Google Shape;181;p17"/>
          <p:cNvSpPr txBox="1">
            <a:spLocks noGrp="1"/>
          </p:cNvSpPr>
          <p:nvPr>
            <p:ph type="subTitle" idx="13"/>
          </p:nvPr>
        </p:nvSpPr>
        <p:spPr>
          <a:xfrm>
            <a:off x="4678611" y="5083399"/>
            <a:ext cx="2834800" cy="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7"/>
          <p:cNvSpPr txBox="1">
            <a:spLocks noGrp="1"/>
          </p:cNvSpPr>
          <p:nvPr>
            <p:ph type="title" idx="14"/>
          </p:nvPr>
        </p:nvSpPr>
        <p:spPr>
          <a:xfrm>
            <a:off x="8383751" y="4673567"/>
            <a:ext cx="28348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endParaRPr/>
          </a:p>
        </p:txBody>
      </p:sp>
      <p:sp>
        <p:nvSpPr>
          <p:cNvPr id="183" name="Google Shape;183;p17"/>
          <p:cNvSpPr txBox="1">
            <a:spLocks noGrp="1"/>
          </p:cNvSpPr>
          <p:nvPr>
            <p:ph type="subTitle" idx="15"/>
          </p:nvPr>
        </p:nvSpPr>
        <p:spPr>
          <a:xfrm>
            <a:off x="8383837" y="5083399"/>
            <a:ext cx="2834800" cy="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17"/>
          <p:cNvGrpSpPr/>
          <p:nvPr/>
        </p:nvGrpSpPr>
        <p:grpSpPr>
          <a:xfrm rot="2193333">
            <a:off x="11058163" y="1034853"/>
            <a:ext cx="922132" cy="596455"/>
            <a:chOff x="3765675" y="2533375"/>
            <a:chExt cx="925450" cy="598600"/>
          </a:xfrm>
        </p:grpSpPr>
        <p:sp>
          <p:nvSpPr>
            <p:cNvPr id="185" name="Google Shape;185;p17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89" name="Google Shape;189;p17"/>
          <p:cNvGrpSpPr/>
          <p:nvPr/>
        </p:nvGrpSpPr>
        <p:grpSpPr>
          <a:xfrm rot="-9864514">
            <a:off x="178576" y="5617150"/>
            <a:ext cx="604097" cy="909284"/>
            <a:chOff x="4865150" y="3459975"/>
            <a:chExt cx="606450" cy="912825"/>
          </a:xfrm>
        </p:grpSpPr>
        <p:sp>
          <p:nvSpPr>
            <p:cNvPr id="190" name="Google Shape;190;p17"/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4865150" y="34599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513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824573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8"/>
          <p:cNvSpPr txBox="1">
            <a:spLocks noGrp="1"/>
          </p:cNvSpPr>
          <p:nvPr>
            <p:ph type="subTitle" idx="1"/>
          </p:nvPr>
        </p:nvSpPr>
        <p:spPr>
          <a:xfrm>
            <a:off x="1216400" y="1865467"/>
            <a:ext cx="3668800" cy="15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98" name="Google Shape;198;p18"/>
          <p:cNvGrpSpPr/>
          <p:nvPr/>
        </p:nvGrpSpPr>
        <p:grpSpPr>
          <a:xfrm rot="987811">
            <a:off x="10966391" y="802888"/>
            <a:ext cx="922168" cy="596477"/>
            <a:chOff x="3765675" y="2533375"/>
            <a:chExt cx="925450" cy="598600"/>
          </a:xfrm>
        </p:grpSpPr>
        <p:sp>
          <p:nvSpPr>
            <p:cNvPr id="199" name="Google Shape;199;p18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18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18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18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1468371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9"/>
          <p:cNvSpPr txBox="1">
            <a:spLocks noGrp="1"/>
          </p:cNvSpPr>
          <p:nvPr>
            <p:ph type="subTitle" idx="1"/>
          </p:nvPr>
        </p:nvSpPr>
        <p:spPr>
          <a:xfrm>
            <a:off x="3133600" y="1859884"/>
            <a:ext cx="5924800" cy="5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title" hasCustomPrompt="1"/>
          </p:nvPr>
        </p:nvSpPr>
        <p:spPr>
          <a:xfrm>
            <a:off x="3133600" y="806051"/>
            <a:ext cx="5924800" cy="105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7" name="Google Shape;207;p19"/>
          <p:cNvSpPr txBox="1">
            <a:spLocks noGrp="1"/>
          </p:cNvSpPr>
          <p:nvPr>
            <p:ph type="subTitle" idx="2"/>
          </p:nvPr>
        </p:nvSpPr>
        <p:spPr>
          <a:xfrm>
            <a:off x="3133600" y="3676717"/>
            <a:ext cx="5924800" cy="5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9"/>
          <p:cNvSpPr txBox="1">
            <a:spLocks noGrp="1"/>
          </p:cNvSpPr>
          <p:nvPr>
            <p:ph type="title" idx="3" hasCustomPrompt="1"/>
          </p:nvPr>
        </p:nvSpPr>
        <p:spPr>
          <a:xfrm>
            <a:off x="3133600" y="2622984"/>
            <a:ext cx="5924800" cy="105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9" name="Google Shape;209;p19"/>
          <p:cNvSpPr txBox="1">
            <a:spLocks noGrp="1"/>
          </p:cNvSpPr>
          <p:nvPr>
            <p:ph type="subTitle" idx="4"/>
          </p:nvPr>
        </p:nvSpPr>
        <p:spPr>
          <a:xfrm>
            <a:off x="3133600" y="5493551"/>
            <a:ext cx="5924800" cy="5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9"/>
          <p:cNvSpPr txBox="1">
            <a:spLocks noGrp="1"/>
          </p:cNvSpPr>
          <p:nvPr>
            <p:ph type="title" idx="5" hasCustomPrompt="1"/>
          </p:nvPr>
        </p:nvSpPr>
        <p:spPr>
          <a:xfrm>
            <a:off x="3133600" y="4439819"/>
            <a:ext cx="5924800" cy="105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5445038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14" name="Google Shape;214;p20"/>
          <p:cNvGrpSpPr/>
          <p:nvPr/>
        </p:nvGrpSpPr>
        <p:grpSpPr>
          <a:xfrm rot="-8606667">
            <a:off x="154417" y="5778490"/>
            <a:ext cx="922132" cy="596455"/>
            <a:chOff x="3765675" y="2533375"/>
            <a:chExt cx="925450" cy="598600"/>
          </a:xfrm>
        </p:grpSpPr>
        <p:sp>
          <p:nvSpPr>
            <p:cNvPr id="215" name="Google Shape;215;p20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19" name="Google Shape;219;p20"/>
          <p:cNvGrpSpPr/>
          <p:nvPr/>
        </p:nvGrpSpPr>
        <p:grpSpPr>
          <a:xfrm rot="935486">
            <a:off x="11352040" y="883361"/>
            <a:ext cx="604097" cy="909284"/>
            <a:chOff x="4865150" y="3459975"/>
            <a:chExt cx="606450" cy="912825"/>
          </a:xfrm>
        </p:grpSpPr>
        <p:sp>
          <p:nvSpPr>
            <p:cNvPr id="220" name="Google Shape;220;p20"/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0"/>
            <p:cNvSpPr/>
            <p:nvPr/>
          </p:nvSpPr>
          <p:spPr>
            <a:xfrm>
              <a:off x="4865150" y="34599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513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20"/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20"/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711940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5012167" y="719333"/>
            <a:ext cx="6228800" cy="13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1"/>
          <p:cNvSpPr txBox="1">
            <a:spLocks noGrp="1"/>
          </p:cNvSpPr>
          <p:nvPr>
            <p:ph type="subTitle" idx="1"/>
          </p:nvPr>
        </p:nvSpPr>
        <p:spPr>
          <a:xfrm>
            <a:off x="5617967" y="2042533"/>
            <a:ext cx="5017200" cy="16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1"/>
          <p:cNvSpPr txBox="1"/>
          <p:nvPr/>
        </p:nvSpPr>
        <p:spPr>
          <a:xfrm>
            <a:off x="5353267" y="4766333"/>
            <a:ext cx="5546800" cy="8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</a:t>
            </a: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This presentation template was created by </a:t>
            </a:r>
            <a:r>
              <a:rPr lang="en" sz="24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24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and infographics &amp; images by </a:t>
            </a:r>
            <a:r>
              <a:rPr lang="en" sz="24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8608244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156658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p23"/>
          <p:cNvGrpSpPr/>
          <p:nvPr/>
        </p:nvGrpSpPr>
        <p:grpSpPr>
          <a:xfrm rot="-8606667">
            <a:off x="154417" y="5778490"/>
            <a:ext cx="922132" cy="596455"/>
            <a:chOff x="3765675" y="2533375"/>
            <a:chExt cx="925450" cy="598600"/>
          </a:xfrm>
        </p:grpSpPr>
        <p:sp>
          <p:nvSpPr>
            <p:cNvPr id="234" name="Google Shape;234;p23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38" name="Google Shape;238;p23"/>
          <p:cNvGrpSpPr/>
          <p:nvPr/>
        </p:nvGrpSpPr>
        <p:grpSpPr>
          <a:xfrm rot="935486">
            <a:off x="11039173" y="557327"/>
            <a:ext cx="604097" cy="909284"/>
            <a:chOff x="4865150" y="3459975"/>
            <a:chExt cx="606450" cy="912825"/>
          </a:xfrm>
        </p:grpSpPr>
        <p:sp>
          <p:nvSpPr>
            <p:cNvPr id="239" name="Google Shape;239;p23"/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4865150" y="34599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513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43" name="Google Shape;243;p23"/>
          <p:cNvGrpSpPr/>
          <p:nvPr/>
        </p:nvGrpSpPr>
        <p:grpSpPr>
          <a:xfrm rot="-1323463">
            <a:off x="618111" y="511106"/>
            <a:ext cx="922356" cy="596332"/>
            <a:chOff x="3586125" y="4525175"/>
            <a:chExt cx="925825" cy="598575"/>
          </a:xfrm>
        </p:grpSpPr>
        <p:sp>
          <p:nvSpPr>
            <p:cNvPr id="244" name="Google Shape;244;p23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48" name="Google Shape;248;p23"/>
          <p:cNvGrpSpPr/>
          <p:nvPr/>
        </p:nvGrpSpPr>
        <p:grpSpPr>
          <a:xfrm rot="-1323463">
            <a:off x="11006311" y="5840439"/>
            <a:ext cx="922356" cy="596332"/>
            <a:chOff x="3586125" y="4525175"/>
            <a:chExt cx="925825" cy="598575"/>
          </a:xfrm>
        </p:grpSpPr>
        <p:sp>
          <p:nvSpPr>
            <p:cNvPr id="249" name="Google Shape;249;p23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3010163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" name="Google Shape;255;p24"/>
          <p:cNvGrpSpPr/>
          <p:nvPr/>
        </p:nvGrpSpPr>
        <p:grpSpPr>
          <a:xfrm rot="-8606674">
            <a:off x="1115021" y="4430430"/>
            <a:ext cx="2342732" cy="1515327"/>
            <a:chOff x="3765675" y="2533375"/>
            <a:chExt cx="925450" cy="598600"/>
          </a:xfrm>
        </p:grpSpPr>
        <p:sp>
          <p:nvSpPr>
            <p:cNvPr id="256" name="Google Shape;256;p24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0" name="Google Shape;260;p24"/>
          <p:cNvGrpSpPr/>
          <p:nvPr/>
        </p:nvGrpSpPr>
        <p:grpSpPr>
          <a:xfrm rot="-1323521">
            <a:off x="550652" y="930461"/>
            <a:ext cx="2343267" cy="1514996"/>
            <a:chOff x="3586125" y="4525175"/>
            <a:chExt cx="925825" cy="598575"/>
          </a:xfrm>
        </p:grpSpPr>
        <p:sp>
          <p:nvSpPr>
            <p:cNvPr id="261" name="Google Shape;261;p24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8448724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69"/>
            <a:ext cx="12191997" cy="6856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7" name="Google Shape;267;p25"/>
          <p:cNvGrpSpPr/>
          <p:nvPr/>
        </p:nvGrpSpPr>
        <p:grpSpPr>
          <a:xfrm rot="-8606495">
            <a:off x="10200725" y="5551650"/>
            <a:ext cx="1316503" cy="851541"/>
            <a:chOff x="3765675" y="2533375"/>
            <a:chExt cx="925450" cy="598600"/>
          </a:xfrm>
        </p:grpSpPr>
        <p:sp>
          <p:nvSpPr>
            <p:cNvPr id="268" name="Google Shape;268;p25"/>
            <p:cNvSpPr/>
            <p:nvPr/>
          </p:nvSpPr>
          <p:spPr>
            <a:xfrm>
              <a:off x="4085050" y="25333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70"/>
                  </a:moveTo>
                  <a:lnTo>
                    <a:pt x="9404" y="9405"/>
                  </a:lnTo>
                  <a:lnTo>
                    <a:pt x="1969" y="9405"/>
                  </a:lnTo>
                  <a:lnTo>
                    <a:pt x="1969" y="1970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4"/>
                    <a:pt x="1497" y="11374"/>
                  </a:cubicBezTo>
                  <a:lnTo>
                    <a:pt x="9877" y="11374"/>
                  </a:lnTo>
                  <a:cubicBezTo>
                    <a:pt x="10696" y="11374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25"/>
            <p:cNvSpPr/>
            <p:nvPr/>
          </p:nvSpPr>
          <p:spPr>
            <a:xfrm>
              <a:off x="4085050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44067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2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93"/>
                  </a:cubicBezTo>
                  <a:lnTo>
                    <a:pt x="11373" y="1513"/>
                  </a:lnTo>
                  <a:cubicBezTo>
                    <a:pt x="11373" y="688"/>
                    <a:pt x="10711" y="16"/>
                    <a:pt x="9905" y="16"/>
                  </a:cubicBezTo>
                  <a:cubicBezTo>
                    <a:pt x="9896" y="16"/>
                    <a:pt x="988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25"/>
            <p:cNvSpPr/>
            <p:nvPr/>
          </p:nvSpPr>
          <p:spPr>
            <a:xfrm>
              <a:off x="3765675" y="284762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5" y="1985"/>
                  </a:moveTo>
                  <a:lnTo>
                    <a:pt x="9405" y="9404"/>
                  </a:lnTo>
                  <a:lnTo>
                    <a:pt x="1970" y="9404"/>
                  </a:lnTo>
                  <a:lnTo>
                    <a:pt x="1970" y="1985"/>
                  </a:lnTo>
                  <a:close/>
                  <a:moveTo>
                    <a:pt x="1497" y="1"/>
                  </a:moveTo>
                  <a:cubicBezTo>
                    <a:pt x="663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712"/>
                    <a:pt x="663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712"/>
                    <a:pt x="11374" y="9893"/>
                  </a:cubicBezTo>
                  <a:lnTo>
                    <a:pt x="11374" y="1513"/>
                  </a:lnTo>
                  <a:cubicBezTo>
                    <a:pt x="11374" y="678"/>
                    <a:pt x="10696" y="16"/>
                    <a:pt x="9877" y="16"/>
                  </a:cubicBezTo>
                  <a:lnTo>
                    <a:pt x="1497" y="16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72" name="Google Shape;272;p25"/>
          <p:cNvGrpSpPr/>
          <p:nvPr/>
        </p:nvGrpSpPr>
        <p:grpSpPr>
          <a:xfrm rot="935518">
            <a:off x="10346381" y="2067763"/>
            <a:ext cx="862495" cy="1298223"/>
            <a:chOff x="4865150" y="3459975"/>
            <a:chExt cx="606450" cy="912825"/>
          </a:xfrm>
        </p:grpSpPr>
        <p:sp>
          <p:nvSpPr>
            <p:cNvPr id="273" name="Google Shape;273;p25"/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4865150" y="34599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513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25"/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77" name="Google Shape;277;p25"/>
          <p:cNvGrpSpPr/>
          <p:nvPr/>
        </p:nvGrpSpPr>
        <p:grpSpPr>
          <a:xfrm rot="1914311">
            <a:off x="10119193" y="645717"/>
            <a:ext cx="1316847" cy="851383"/>
            <a:chOff x="3586125" y="4525175"/>
            <a:chExt cx="925825" cy="598575"/>
          </a:xfrm>
        </p:grpSpPr>
        <p:sp>
          <p:nvSpPr>
            <p:cNvPr id="278" name="Google Shape;278;p25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" name="Google Shape;279;p25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" name="Google Shape;280;p25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" name="Google Shape;281;p25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2" name="Google Shape;282;p25"/>
          <p:cNvGrpSpPr/>
          <p:nvPr/>
        </p:nvGrpSpPr>
        <p:grpSpPr>
          <a:xfrm rot="-1323525">
            <a:off x="9998211" y="3869082"/>
            <a:ext cx="1316748" cy="851319"/>
            <a:chOff x="3586125" y="4525175"/>
            <a:chExt cx="925825" cy="598575"/>
          </a:xfrm>
        </p:grpSpPr>
        <p:sp>
          <p:nvSpPr>
            <p:cNvPr id="283" name="Google Shape;283;p25"/>
            <p:cNvSpPr/>
            <p:nvPr/>
          </p:nvSpPr>
          <p:spPr>
            <a:xfrm>
              <a:off x="3905875" y="4525175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25"/>
            <p:cNvSpPr/>
            <p:nvPr/>
          </p:nvSpPr>
          <p:spPr>
            <a:xfrm>
              <a:off x="3905875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4227600" y="4839425"/>
              <a:ext cx="284350" cy="284325"/>
            </a:xfrm>
            <a:custGeom>
              <a:avLst/>
              <a:gdLst/>
              <a:ahLst/>
              <a:cxnLst/>
              <a:rect l="l" t="t" r="r" b="b"/>
              <a:pathLst>
                <a:path w="11374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70" y="9404"/>
                  </a:lnTo>
                  <a:lnTo>
                    <a:pt x="1970" y="1969"/>
                  </a:lnTo>
                  <a:close/>
                  <a:moveTo>
                    <a:pt x="1497" y="0"/>
                  </a:moveTo>
                  <a:cubicBezTo>
                    <a:pt x="662" y="0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62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58" y="10696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696" y="0"/>
                    <a:pt x="9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25"/>
            <p:cNvSpPr/>
            <p:nvPr/>
          </p:nvSpPr>
          <p:spPr>
            <a:xfrm>
              <a:off x="3586125" y="4525175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6046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3115C-8DA8-96FF-D11C-E7F39CD14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BCC6A1-DD2F-2B38-C52B-E9BC3C060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E85DE-BBA5-7A6F-A785-FB5A522E0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0D0658-E9DC-A963-0922-5233DD17C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07775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106FE-CA78-9015-B743-5A8A8A910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28D44-FDEB-F826-DE48-33DA347B7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3360E-1A0D-A371-E4D0-7F4E256EB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46B04-AA6C-68D7-3A45-60327657F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ADF76-639B-4046-2746-48C72E1C6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3749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>
            <a:spLocks noGrp="1"/>
          </p:cNvSpPr>
          <p:nvPr>
            <p:ph type="ctrTitle"/>
          </p:nvPr>
        </p:nvSpPr>
        <p:spPr>
          <a:xfrm>
            <a:off x="2790800" y="720000"/>
            <a:ext cx="66104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Impact"/>
              <a:buNone/>
              <a:defRPr sz="6933"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68" name="Google Shape;68;p2"/>
          <p:cNvSpPr txBox="1">
            <a:spLocks noGrp="1"/>
          </p:cNvSpPr>
          <p:nvPr>
            <p:ph type="subTitle" idx="1"/>
          </p:nvPr>
        </p:nvSpPr>
        <p:spPr>
          <a:xfrm>
            <a:off x="2364000" y="3456800"/>
            <a:ext cx="74640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667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cxnSp>
        <p:nvCxnSpPr>
          <p:cNvPr id="69" name="Google Shape;69;p2"/>
          <p:cNvCxnSpPr/>
          <p:nvPr/>
        </p:nvCxnSpPr>
        <p:spPr>
          <a:xfrm rot="10800000" flipH="1">
            <a:off x="1159600" y="2867267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2"/>
          <p:cNvCxnSpPr/>
          <p:nvPr/>
        </p:nvCxnSpPr>
        <p:spPr>
          <a:xfrm rot="10800000" flipH="1">
            <a:off x="6418100" y="40040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2"/>
          <p:cNvCxnSpPr/>
          <p:nvPr/>
        </p:nvCxnSpPr>
        <p:spPr>
          <a:xfrm rot="10800000" flipH="1">
            <a:off x="1810033" y="5523767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72;p2"/>
          <p:cNvCxnSpPr/>
          <p:nvPr/>
        </p:nvCxnSpPr>
        <p:spPr>
          <a:xfrm rot="10800000" flipH="1">
            <a:off x="10827733" y="2257300"/>
            <a:ext cx="1147200" cy="109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2"/>
          <p:cNvCxnSpPr/>
          <p:nvPr/>
        </p:nvCxnSpPr>
        <p:spPr>
          <a:xfrm rot="10800000" flipH="1">
            <a:off x="1877667" y="1118967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74;p2"/>
          <p:cNvCxnSpPr/>
          <p:nvPr/>
        </p:nvCxnSpPr>
        <p:spPr>
          <a:xfrm rot="10800000" flipH="1">
            <a:off x="10131533" y="5293767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3070184" y="2645317"/>
            <a:ext cx="6051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5333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5218800" y="1748533"/>
            <a:ext cx="17544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400"/>
              <a:buNone/>
              <a:defRPr sz="6667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4041900" y="3441067"/>
            <a:ext cx="41080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032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"/>
          <p:cNvSpPr txBox="1">
            <a:spLocks noGrp="1"/>
          </p:cNvSpPr>
          <p:nvPr>
            <p:ph type="body" idx="1"/>
          </p:nvPr>
        </p:nvSpPr>
        <p:spPr>
          <a:xfrm>
            <a:off x="960000" y="1706400"/>
            <a:ext cx="10272000" cy="44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467">
                <a:latin typeface="Nunito"/>
                <a:ea typeface="Nunito"/>
                <a:cs typeface="Nunito"/>
                <a:sym typeface="Nunito"/>
              </a:defRPr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83" name="Google Shape;83;p4"/>
          <p:cNvCxnSpPr/>
          <p:nvPr/>
        </p:nvCxnSpPr>
        <p:spPr>
          <a:xfrm rot="10800000" flipH="1">
            <a:off x="-354800" y="3759733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4"/>
          <p:cNvCxnSpPr/>
          <p:nvPr/>
        </p:nvCxnSpPr>
        <p:spPr>
          <a:xfrm rot="10800000" flipH="1">
            <a:off x="4221033" y="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4"/>
          <p:cNvCxnSpPr/>
          <p:nvPr/>
        </p:nvCxnSpPr>
        <p:spPr>
          <a:xfrm rot="10800000" flipH="1">
            <a:off x="7461700" y="6139200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 rot="10800000" flipH="1">
            <a:off x="10658400" y="400400"/>
            <a:ext cx="1147200" cy="109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4"/>
          <p:cNvCxnSpPr/>
          <p:nvPr/>
        </p:nvCxnSpPr>
        <p:spPr>
          <a:xfrm rot="10800000" flipH="1">
            <a:off x="688800" y="834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4"/>
          <p:cNvCxnSpPr/>
          <p:nvPr/>
        </p:nvCxnSpPr>
        <p:spPr>
          <a:xfrm rot="10800000" flipH="1">
            <a:off x="11370933" y="41118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"/>
          <p:cNvSpPr txBox="1">
            <a:spLocks noGrp="1"/>
          </p:cNvSpPr>
          <p:nvPr>
            <p:ph type="subTitle" idx="1"/>
          </p:nvPr>
        </p:nvSpPr>
        <p:spPr>
          <a:xfrm>
            <a:off x="2277633" y="3431067"/>
            <a:ext cx="2797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subTitle" idx="2"/>
          </p:nvPr>
        </p:nvSpPr>
        <p:spPr>
          <a:xfrm>
            <a:off x="7116433" y="3431067"/>
            <a:ext cx="2797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title"/>
          </p:nvPr>
        </p:nvSpPr>
        <p:spPr>
          <a:xfrm>
            <a:off x="3528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cxnSp>
        <p:nvCxnSpPr>
          <p:cNvPr id="93" name="Google Shape;93;p5"/>
          <p:cNvCxnSpPr/>
          <p:nvPr/>
        </p:nvCxnSpPr>
        <p:spPr>
          <a:xfrm rot="10800000" flipH="1">
            <a:off x="360400" y="1871000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5"/>
          <p:cNvCxnSpPr/>
          <p:nvPr/>
        </p:nvCxnSpPr>
        <p:spPr>
          <a:xfrm rot="10800000" flipH="1">
            <a:off x="6231267" y="3256400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5"/>
          <p:cNvCxnSpPr/>
          <p:nvPr/>
        </p:nvCxnSpPr>
        <p:spPr>
          <a:xfrm rot="10800000" flipH="1">
            <a:off x="10225400" y="720000"/>
            <a:ext cx="1083600" cy="1083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5"/>
          <p:cNvCxnSpPr/>
          <p:nvPr/>
        </p:nvCxnSpPr>
        <p:spPr>
          <a:xfrm rot="10800000" flipH="1">
            <a:off x="11232000" y="3431067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5"/>
          <p:cNvCxnSpPr/>
          <p:nvPr/>
        </p:nvCxnSpPr>
        <p:spPr>
          <a:xfrm rot="10800000" flipH="1">
            <a:off x="8090967" y="2500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5"/>
          <p:cNvCxnSpPr/>
          <p:nvPr/>
        </p:nvCxnSpPr>
        <p:spPr>
          <a:xfrm rot="10800000" flipH="1">
            <a:off x="1200000" y="4122900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5"/>
          <p:cNvCxnSpPr/>
          <p:nvPr/>
        </p:nvCxnSpPr>
        <p:spPr>
          <a:xfrm rot="10800000" flipH="1">
            <a:off x="3957167" y="1871000"/>
            <a:ext cx="172800" cy="172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5"/>
          <p:cNvCxnSpPr/>
          <p:nvPr/>
        </p:nvCxnSpPr>
        <p:spPr>
          <a:xfrm rot="10800000" flipH="1">
            <a:off x="943984" y="3806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03" name="Google Shape;103;p6"/>
          <p:cNvCxnSpPr/>
          <p:nvPr/>
        </p:nvCxnSpPr>
        <p:spPr>
          <a:xfrm rot="10800000" flipH="1">
            <a:off x="360400" y="950767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6"/>
          <p:cNvCxnSpPr/>
          <p:nvPr/>
        </p:nvCxnSpPr>
        <p:spPr>
          <a:xfrm rot="10800000" flipH="1">
            <a:off x="5115133" y="2115467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6"/>
          <p:cNvCxnSpPr/>
          <p:nvPr/>
        </p:nvCxnSpPr>
        <p:spPr>
          <a:xfrm rot="10800000" flipH="1">
            <a:off x="11504867" y="2749000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6"/>
          <p:cNvCxnSpPr/>
          <p:nvPr/>
        </p:nvCxnSpPr>
        <p:spPr>
          <a:xfrm rot="10800000" flipH="1">
            <a:off x="9591533" y="887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6"/>
          <p:cNvCxnSpPr/>
          <p:nvPr/>
        </p:nvCxnSpPr>
        <p:spPr>
          <a:xfrm rot="10800000" flipH="1">
            <a:off x="59051" y="33321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7"/>
          <p:cNvCxnSpPr/>
          <p:nvPr/>
        </p:nvCxnSpPr>
        <p:spPr>
          <a:xfrm rot="10800000" flipH="1">
            <a:off x="675467" y="607800"/>
            <a:ext cx="1265600" cy="73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7"/>
          <p:cNvCxnSpPr/>
          <p:nvPr/>
        </p:nvCxnSpPr>
        <p:spPr>
          <a:xfrm rot="10800000" flipH="1">
            <a:off x="268733" y="45731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7"/>
          <p:cNvCxnSpPr/>
          <p:nvPr/>
        </p:nvCxnSpPr>
        <p:spPr>
          <a:xfrm rot="10800000" flipH="1">
            <a:off x="3871533" y="9738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7"/>
          <p:cNvCxnSpPr/>
          <p:nvPr/>
        </p:nvCxnSpPr>
        <p:spPr>
          <a:xfrm rot="10800000" flipH="1">
            <a:off x="7152717" y="483200"/>
            <a:ext cx="1697200" cy="98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7"/>
          <p:cNvCxnSpPr/>
          <p:nvPr/>
        </p:nvCxnSpPr>
        <p:spPr>
          <a:xfrm rot="10800000" flipH="1">
            <a:off x="11357300" y="3423700"/>
            <a:ext cx="1047600" cy="631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7"/>
          <p:cNvCxnSpPr/>
          <p:nvPr/>
        </p:nvCxnSpPr>
        <p:spPr>
          <a:xfrm rot="10800000" flipH="1">
            <a:off x="4749967" y="49391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7"/>
          <p:cNvCxnSpPr/>
          <p:nvPr/>
        </p:nvCxnSpPr>
        <p:spPr>
          <a:xfrm rot="10800000" flipH="1">
            <a:off x="8504733" y="36701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116;p7"/>
          <p:cNvCxnSpPr/>
          <p:nvPr/>
        </p:nvCxnSpPr>
        <p:spPr>
          <a:xfrm rot="10800000" flipH="1">
            <a:off x="11497100" y="4694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" name="Google Shape;117;p7"/>
          <p:cNvSpPr txBox="1">
            <a:spLocks noGrp="1"/>
          </p:cNvSpPr>
          <p:nvPr>
            <p:ph type="subTitle" idx="1"/>
          </p:nvPr>
        </p:nvSpPr>
        <p:spPr>
          <a:xfrm>
            <a:off x="6099367" y="3429000"/>
            <a:ext cx="5136000" cy="26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title"/>
          </p:nvPr>
        </p:nvSpPr>
        <p:spPr>
          <a:xfrm>
            <a:off x="6099367" y="2018600"/>
            <a:ext cx="4102800" cy="14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8"/>
          <p:cNvSpPr txBox="1">
            <a:spLocks noGrp="1"/>
          </p:cNvSpPr>
          <p:nvPr>
            <p:ph type="title"/>
          </p:nvPr>
        </p:nvSpPr>
        <p:spPr>
          <a:xfrm>
            <a:off x="960000" y="1910600"/>
            <a:ext cx="5136000" cy="30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cxnSp>
        <p:nvCxnSpPr>
          <p:cNvPr id="121" name="Google Shape;121;p8"/>
          <p:cNvCxnSpPr/>
          <p:nvPr/>
        </p:nvCxnSpPr>
        <p:spPr>
          <a:xfrm rot="10800000" flipH="1">
            <a:off x="511800" y="5219400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8"/>
          <p:cNvCxnSpPr/>
          <p:nvPr/>
        </p:nvCxnSpPr>
        <p:spPr>
          <a:xfrm rot="10800000" flipH="1">
            <a:off x="3466633" y="49500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8"/>
          <p:cNvCxnSpPr/>
          <p:nvPr/>
        </p:nvCxnSpPr>
        <p:spPr>
          <a:xfrm rot="10800000" flipH="1">
            <a:off x="9889067" y="5490600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8"/>
          <p:cNvCxnSpPr/>
          <p:nvPr/>
        </p:nvCxnSpPr>
        <p:spPr>
          <a:xfrm rot="10800000" flipH="1">
            <a:off x="10658400" y="400400"/>
            <a:ext cx="1147200" cy="109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" name="Google Shape;125;p8"/>
          <p:cNvCxnSpPr/>
          <p:nvPr/>
        </p:nvCxnSpPr>
        <p:spPr>
          <a:xfrm rot="10800000" flipH="1">
            <a:off x="601033" y="12680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Google Shape;127;p9"/>
          <p:cNvCxnSpPr/>
          <p:nvPr/>
        </p:nvCxnSpPr>
        <p:spPr>
          <a:xfrm rot="10800000" flipH="1">
            <a:off x="8651600" y="2430233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9"/>
          <p:cNvCxnSpPr/>
          <p:nvPr/>
        </p:nvCxnSpPr>
        <p:spPr>
          <a:xfrm rot="10800000" flipH="1">
            <a:off x="5783133" y="1414067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9"/>
          <p:cNvCxnSpPr/>
          <p:nvPr/>
        </p:nvCxnSpPr>
        <p:spPr>
          <a:xfrm rot="10800000" flipH="1">
            <a:off x="11232000" y="1067067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9"/>
          <p:cNvCxnSpPr/>
          <p:nvPr/>
        </p:nvCxnSpPr>
        <p:spPr>
          <a:xfrm rot="10800000" flipH="1">
            <a:off x="10976000" y="49466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9"/>
          <p:cNvCxnSpPr/>
          <p:nvPr/>
        </p:nvCxnSpPr>
        <p:spPr>
          <a:xfrm rot="10800000" flipH="1">
            <a:off x="1199984" y="10164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9"/>
          <p:cNvCxnSpPr/>
          <p:nvPr/>
        </p:nvCxnSpPr>
        <p:spPr>
          <a:xfrm rot="10800000" flipH="1">
            <a:off x="1489417" y="54586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" name="Google Shape;133;p9"/>
          <p:cNvCxnSpPr/>
          <p:nvPr/>
        </p:nvCxnSpPr>
        <p:spPr>
          <a:xfrm rot="10800000" flipH="1">
            <a:off x="6796233" y="5210467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" name="Google Shape;134;p9"/>
          <p:cNvSpPr txBox="1">
            <a:spLocks noGrp="1"/>
          </p:cNvSpPr>
          <p:nvPr>
            <p:ph type="title"/>
          </p:nvPr>
        </p:nvSpPr>
        <p:spPr>
          <a:xfrm>
            <a:off x="960000" y="2421400"/>
            <a:ext cx="5136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35" name="Google Shape;135;p9"/>
          <p:cNvSpPr txBox="1">
            <a:spLocks noGrp="1"/>
          </p:cNvSpPr>
          <p:nvPr>
            <p:ph type="subTitle" idx="1"/>
          </p:nvPr>
        </p:nvSpPr>
        <p:spPr>
          <a:xfrm>
            <a:off x="960000" y="3423700"/>
            <a:ext cx="4018000" cy="1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Google Shape;137;p10"/>
          <p:cNvCxnSpPr/>
          <p:nvPr/>
        </p:nvCxnSpPr>
        <p:spPr>
          <a:xfrm rot="10800000" flipH="1">
            <a:off x="360400" y="950767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0"/>
          <p:cNvCxnSpPr/>
          <p:nvPr/>
        </p:nvCxnSpPr>
        <p:spPr>
          <a:xfrm rot="10800000" flipH="1">
            <a:off x="6039200" y="768333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10"/>
          <p:cNvCxnSpPr/>
          <p:nvPr/>
        </p:nvCxnSpPr>
        <p:spPr>
          <a:xfrm rot="10800000" flipH="1">
            <a:off x="10786600" y="4062733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Google Shape;140;p10"/>
          <p:cNvCxnSpPr/>
          <p:nvPr/>
        </p:nvCxnSpPr>
        <p:spPr>
          <a:xfrm rot="10800000" flipH="1">
            <a:off x="9591533" y="887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1" name="Google Shape;141;p10"/>
          <p:cNvSpPr txBox="1">
            <a:spLocks noGrp="1"/>
          </p:cNvSpPr>
          <p:nvPr>
            <p:ph type="subTitle" idx="1"/>
          </p:nvPr>
        </p:nvSpPr>
        <p:spPr>
          <a:xfrm>
            <a:off x="7502400" y="3294000"/>
            <a:ext cx="37296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0"/>
          <p:cNvSpPr txBox="1">
            <a:spLocks noGrp="1"/>
          </p:cNvSpPr>
          <p:nvPr>
            <p:ph type="title"/>
          </p:nvPr>
        </p:nvSpPr>
        <p:spPr>
          <a:xfrm>
            <a:off x="7323200" y="1900967"/>
            <a:ext cx="3908800" cy="13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endParaRPr/>
          </a:p>
        </p:txBody>
      </p:sp>
      <p:cxnSp>
        <p:nvCxnSpPr>
          <p:cNvPr id="143" name="Google Shape;143;p10"/>
          <p:cNvCxnSpPr/>
          <p:nvPr/>
        </p:nvCxnSpPr>
        <p:spPr>
          <a:xfrm rot="10800000" flipH="1">
            <a:off x="8651600" y="2430233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54E5-9C92-152B-DE55-32681F813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63A437-7718-E5D9-79C4-FCA6B267D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964A9-C844-F3D3-7ED7-C284C33BC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0707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"/>
          <p:cNvSpPr txBox="1">
            <a:spLocks noGrp="1"/>
          </p:cNvSpPr>
          <p:nvPr>
            <p:ph type="title" hasCustomPrompt="1"/>
          </p:nvPr>
        </p:nvSpPr>
        <p:spPr>
          <a:xfrm>
            <a:off x="1200000" y="1320000"/>
            <a:ext cx="97920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46" name="Google Shape;146;p11"/>
          <p:cNvSpPr txBox="1">
            <a:spLocks noGrp="1"/>
          </p:cNvSpPr>
          <p:nvPr>
            <p:ph type="subTitle" idx="1"/>
          </p:nvPr>
        </p:nvSpPr>
        <p:spPr>
          <a:xfrm>
            <a:off x="1200000" y="3938000"/>
            <a:ext cx="9792000" cy="10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47" name="Google Shape;147;p11"/>
          <p:cNvCxnSpPr/>
          <p:nvPr/>
        </p:nvCxnSpPr>
        <p:spPr>
          <a:xfrm rot="10800000" flipH="1">
            <a:off x="2016300" y="5473100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1"/>
          <p:cNvCxnSpPr/>
          <p:nvPr/>
        </p:nvCxnSpPr>
        <p:spPr>
          <a:xfrm rot="10800000" flipH="1">
            <a:off x="2881700" y="43540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1"/>
          <p:cNvCxnSpPr/>
          <p:nvPr/>
        </p:nvCxnSpPr>
        <p:spPr>
          <a:xfrm rot="10800000" flipH="1">
            <a:off x="7461700" y="6139200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11"/>
          <p:cNvCxnSpPr/>
          <p:nvPr/>
        </p:nvCxnSpPr>
        <p:spPr>
          <a:xfrm rot="10800000" flipH="1">
            <a:off x="10658400" y="400400"/>
            <a:ext cx="1147200" cy="109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11"/>
          <p:cNvCxnSpPr/>
          <p:nvPr/>
        </p:nvCxnSpPr>
        <p:spPr>
          <a:xfrm rot="10800000" flipH="1">
            <a:off x="688800" y="834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1"/>
          <p:cNvCxnSpPr/>
          <p:nvPr/>
        </p:nvCxnSpPr>
        <p:spPr>
          <a:xfrm rot="10800000" flipH="1">
            <a:off x="11473700" y="4326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1"/>
          <p:cNvCxnSpPr/>
          <p:nvPr/>
        </p:nvCxnSpPr>
        <p:spPr>
          <a:xfrm rot="10800000" flipH="1">
            <a:off x="295600" y="3542600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1"/>
          </p:nvPr>
        </p:nvSpPr>
        <p:spPr>
          <a:xfrm>
            <a:off x="960000" y="1786300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subTitle" idx="2"/>
          </p:nvPr>
        </p:nvSpPr>
        <p:spPr>
          <a:xfrm>
            <a:off x="960000" y="2068067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subTitle" idx="3"/>
          </p:nvPr>
        </p:nvSpPr>
        <p:spPr>
          <a:xfrm>
            <a:off x="960000" y="2726467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subTitle" idx="4"/>
          </p:nvPr>
        </p:nvSpPr>
        <p:spPr>
          <a:xfrm>
            <a:off x="960000" y="3008233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5"/>
          </p:nvPr>
        </p:nvSpPr>
        <p:spPr>
          <a:xfrm>
            <a:off x="960000" y="3666633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6"/>
          </p:nvPr>
        </p:nvSpPr>
        <p:spPr>
          <a:xfrm>
            <a:off x="960000" y="3948400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7"/>
          </p:nvPr>
        </p:nvSpPr>
        <p:spPr>
          <a:xfrm>
            <a:off x="960000" y="4538967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8"/>
          </p:nvPr>
        </p:nvSpPr>
        <p:spPr>
          <a:xfrm>
            <a:off x="960000" y="4820733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9"/>
          </p:nvPr>
        </p:nvSpPr>
        <p:spPr>
          <a:xfrm>
            <a:off x="960000" y="5411300"/>
            <a:ext cx="54624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3"/>
          </p:nvPr>
        </p:nvSpPr>
        <p:spPr>
          <a:xfrm>
            <a:off x="960000" y="5693067"/>
            <a:ext cx="626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7" name="Google Shape;167;p13"/>
          <p:cNvCxnSpPr/>
          <p:nvPr/>
        </p:nvCxnSpPr>
        <p:spPr>
          <a:xfrm rot="10800000" flipH="1">
            <a:off x="0" y="5049300"/>
            <a:ext cx="1043600" cy="813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13"/>
          <p:cNvCxnSpPr/>
          <p:nvPr/>
        </p:nvCxnSpPr>
        <p:spPr>
          <a:xfrm rot="10800000" flipH="1">
            <a:off x="7756667" y="4479967"/>
            <a:ext cx="664400" cy="56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13"/>
          <p:cNvCxnSpPr/>
          <p:nvPr/>
        </p:nvCxnSpPr>
        <p:spPr>
          <a:xfrm rot="10800000" flipH="1">
            <a:off x="7461700" y="6139200"/>
            <a:ext cx="637200" cy="54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3"/>
          <p:cNvCxnSpPr/>
          <p:nvPr/>
        </p:nvCxnSpPr>
        <p:spPr>
          <a:xfrm rot="10800000" flipH="1">
            <a:off x="7567000" y="316200"/>
            <a:ext cx="954000" cy="80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3"/>
          <p:cNvCxnSpPr/>
          <p:nvPr/>
        </p:nvCxnSpPr>
        <p:spPr>
          <a:xfrm rot="10800000" flipH="1">
            <a:off x="688800" y="834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" name="Google Shape;172;p13"/>
          <p:cNvCxnSpPr/>
          <p:nvPr/>
        </p:nvCxnSpPr>
        <p:spPr>
          <a:xfrm rot="10800000" flipH="1">
            <a:off x="9354833" y="6295200"/>
            <a:ext cx="271200" cy="23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3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 txBox="1">
            <a:spLocks noGrp="1"/>
          </p:cNvSpPr>
          <p:nvPr>
            <p:ph type="subTitle" idx="1"/>
          </p:nvPr>
        </p:nvSpPr>
        <p:spPr>
          <a:xfrm>
            <a:off x="2803400" y="2268133"/>
            <a:ext cx="65852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4"/>
          <p:cNvSpPr txBox="1">
            <a:spLocks noGrp="1"/>
          </p:cNvSpPr>
          <p:nvPr>
            <p:ph type="title"/>
          </p:nvPr>
        </p:nvSpPr>
        <p:spPr>
          <a:xfrm>
            <a:off x="4141600" y="3600000"/>
            <a:ext cx="3908800" cy="10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endParaRPr/>
          </a:p>
        </p:txBody>
      </p:sp>
      <p:cxnSp>
        <p:nvCxnSpPr>
          <p:cNvPr id="176" name="Google Shape;176;p14"/>
          <p:cNvCxnSpPr/>
          <p:nvPr/>
        </p:nvCxnSpPr>
        <p:spPr>
          <a:xfrm rot="10800000" flipH="1">
            <a:off x="1951684" y="34657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4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"/>
          <p:cNvSpPr txBox="1">
            <a:spLocks noGrp="1"/>
          </p:cNvSpPr>
          <p:nvPr>
            <p:ph type="title"/>
          </p:nvPr>
        </p:nvSpPr>
        <p:spPr>
          <a:xfrm>
            <a:off x="960000" y="2421400"/>
            <a:ext cx="5136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"/>
          <p:cNvSpPr txBox="1">
            <a:spLocks noGrp="1"/>
          </p:cNvSpPr>
          <p:nvPr>
            <p:ph type="subTitle" idx="1"/>
          </p:nvPr>
        </p:nvSpPr>
        <p:spPr>
          <a:xfrm>
            <a:off x="960000" y="2905667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2"/>
          </p:nvPr>
        </p:nvSpPr>
        <p:spPr>
          <a:xfrm>
            <a:off x="4608400" y="2905667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3"/>
          </p:nvPr>
        </p:nvSpPr>
        <p:spPr>
          <a:xfrm>
            <a:off x="8256800" y="2905667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6"/>
          <p:cNvSpPr txBox="1">
            <a:spLocks noGrp="1"/>
          </p:cNvSpPr>
          <p:nvPr>
            <p:ph type="subTitle" idx="4"/>
          </p:nvPr>
        </p:nvSpPr>
        <p:spPr>
          <a:xfrm>
            <a:off x="960033" y="2443567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6"/>
          <p:cNvSpPr txBox="1">
            <a:spLocks noGrp="1"/>
          </p:cNvSpPr>
          <p:nvPr>
            <p:ph type="subTitle" idx="5"/>
          </p:nvPr>
        </p:nvSpPr>
        <p:spPr>
          <a:xfrm>
            <a:off x="4608400" y="2443567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6"/>
          <p:cNvSpPr txBox="1">
            <a:spLocks noGrp="1"/>
          </p:cNvSpPr>
          <p:nvPr>
            <p:ph type="subTitle" idx="6"/>
          </p:nvPr>
        </p:nvSpPr>
        <p:spPr>
          <a:xfrm>
            <a:off x="8256800" y="2443567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6"/>
          <p:cNvSpPr txBox="1">
            <a:spLocks noGrp="1"/>
          </p:cNvSpPr>
          <p:nvPr>
            <p:ph type="subTitle" idx="7"/>
          </p:nvPr>
        </p:nvSpPr>
        <p:spPr>
          <a:xfrm>
            <a:off x="960000" y="4625433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subTitle" idx="8"/>
          </p:nvPr>
        </p:nvSpPr>
        <p:spPr>
          <a:xfrm>
            <a:off x="4608400" y="4625433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subTitle" idx="9"/>
          </p:nvPr>
        </p:nvSpPr>
        <p:spPr>
          <a:xfrm>
            <a:off x="8256800" y="4625433"/>
            <a:ext cx="2975200" cy="1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6"/>
          <p:cNvSpPr txBox="1">
            <a:spLocks noGrp="1"/>
          </p:cNvSpPr>
          <p:nvPr>
            <p:ph type="subTitle" idx="13"/>
          </p:nvPr>
        </p:nvSpPr>
        <p:spPr>
          <a:xfrm>
            <a:off x="960033" y="4163333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6"/>
          <p:cNvSpPr txBox="1">
            <a:spLocks noGrp="1"/>
          </p:cNvSpPr>
          <p:nvPr>
            <p:ph type="subTitle" idx="14"/>
          </p:nvPr>
        </p:nvSpPr>
        <p:spPr>
          <a:xfrm>
            <a:off x="4608400" y="4163333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subTitle" idx="15"/>
          </p:nvPr>
        </p:nvSpPr>
        <p:spPr>
          <a:xfrm>
            <a:off x="8256800" y="4163333"/>
            <a:ext cx="2975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3" name="Google Shape;193;p16"/>
          <p:cNvCxnSpPr/>
          <p:nvPr/>
        </p:nvCxnSpPr>
        <p:spPr>
          <a:xfrm rot="10800000" flipH="1">
            <a:off x="787400" y="2443567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16"/>
          <p:cNvCxnSpPr/>
          <p:nvPr/>
        </p:nvCxnSpPr>
        <p:spPr>
          <a:xfrm rot="10800000" flipH="1">
            <a:off x="5234967" y="6039833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16"/>
          <p:cNvCxnSpPr/>
          <p:nvPr/>
        </p:nvCxnSpPr>
        <p:spPr>
          <a:xfrm rot="10800000" flipH="1">
            <a:off x="500933" y="57081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16"/>
          <p:cNvCxnSpPr/>
          <p:nvPr/>
        </p:nvCxnSpPr>
        <p:spPr>
          <a:xfrm rot="10800000" flipH="1">
            <a:off x="7583600" y="3990533"/>
            <a:ext cx="172800" cy="172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16"/>
          <p:cNvCxnSpPr/>
          <p:nvPr/>
        </p:nvCxnSpPr>
        <p:spPr>
          <a:xfrm rot="10800000" flipH="1">
            <a:off x="11290717" y="5883200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16"/>
          <p:cNvCxnSpPr/>
          <p:nvPr/>
        </p:nvCxnSpPr>
        <p:spPr>
          <a:xfrm rot="10800000" flipH="1">
            <a:off x="4826351" y="475067"/>
            <a:ext cx="1228000" cy="1228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16"/>
          <p:cNvCxnSpPr/>
          <p:nvPr/>
        </p:nvCxnSpPr>
        <p:spPr>
          <a:xfrm rot="10800000" flipH="1">
            <a:off x="3899300" y="3502467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 txBox="1">
            <a:spLocks noGrp="1"/>
          </p:cNvSpPr>
          <p:nvPr>
            <p:ph type="subTitle" idx="1"/>
          </p:nvPr>
        </p:nvSpPr>
        <p:spPr>
          <a:xfrm>
            <a:off x="6099367" y="3423700"/>
            <a:ext cx="4365600" cy="1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2" name="Google Shape;202;p17"/>
          <p:cNvCxnSpPr/>
          <p:nvPr/>
        </p:nvCxnSpPr>
        <p:spPr>
          <a:xfrm rot="10800000" flipH="1">
            <a:off x="152233" y="1743367"/>
            <a:ext cx="1265600" cy="73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Google Shape;203;p17"/>
          <p:cNvCxnSpPr/>
          <p:nvPr/>
        </p:nvCxnSpPr>
        <p:spPr>
          <a:xfrm rot="10800000" flipH="1">
            <a:off x="326000" y="54415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17"/>
          <p:cNvCxnSpPr/>
          <p:nvPr/>
        </p:nvCxnSpPr>
        <p:spPr>
          <a:xfrm rot="10800000" flipH="1">
            <a:off x="8504733" y="59562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17"/>
          <p:cNvCxnSpPr/>
          <p:nvPr/>
        </p:nvCxnSpPr>
        <p:spPr>
          <a:xfrm rot="10800000" flipH="1">
            <a:off x="9067584" y="359800"/>
            <a:ext cx="1697200" cy="98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17"/>
          <p:cNvCxnSpPr/>
          <p:nvPr/>
        </p:nvCxnSpPr>
        <p:spPr>
          <a:xfrm rot="10800000" flipH="1">
            <a:off x="11144400" y="5176300"/>
            <a:ext cx="1047600" cy="631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Google Shape;207;p17"/>
          <p:cNvCxnSpPr/>
          <p:nvPr/>
        </p:nvCxnSpPr>
        <p:spPr>
          <a:xfrm rot="10800000" flipH="1">
            <a:off x="10851433" y="32460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17"/>
          <p:cNvCxnSpPr/>
          <p:nvPr/>
        </p:nvCxnSpPr>
        <p:spPr>
          <a:xfrm rot="10800000" flipH="1">
            <a:off x="5632400" y="55553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17"/>
          <p:cNvCxnSpPr/>
          <p:nvPr/>
        </p:nvCxnSpPr>
        <p:spPr>
          <a:xfrm rot="10800000" flipH="1">
            <a:off x="5976000" y="1688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1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subTitle" idx="2"/>
          </p:nvPr>
        </p:nvSpPr>
        <p:spPr>
          <a:xfrm>
            <a:off x="6096000" y="2652733"/>
            <a:ext cx="29752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4656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subTitle" idx="1"/>
          </p:nvPr>
        </p:nvSpPr>
        <p:spPr>
          <a:xfrm>
            <a:off x="960000" y="1785600"/>
            <a:ext cx="4656000" cy="1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18"/>
          <p:cNvSpPr txBox="1"/>
          <p:nvPr/>
        </p:nvSpPr>
        <p:spPr>
          <a:xfrm>
            <a:off x="960000" y="4633467"/>
            <a:ext cx="4543200" cy="1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lang="en-GB" sz="1600">
                <a:solidFill>
                  <a:schemeClr val="dk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lang="en-GB" sz="1600">
                <a:solidFill>
                  <a:schemeClr val="dk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lang="en-GB" sz="1600">
                <a:solidFill>
                  <a:schemeClr val="dk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. 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6" name="Google Shape;216;p18"/>
          <p:cNvSpPr txBox="1">
            <a:spLocks noGrp="1"/>
          </p:cNvSpPr>
          <p:nvPr>
            <p:ph type="subTitle" idx="2"/>
          </p:nvPr>
        </p:nvSpPr>
        <p:spPr>
          <a:xfrm>
            <a:off x="960000" y="5439767"/>
            <a:ext cx="46560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cxnSp>
        <p:nvCxnSpPr>
          <p:cNvPr id="217" name="Google Shape;217;p18"/>
          <p:cNvCxnSpPr/>
          <p:nvPr/>
        </p:nvCxnSpPr>
        <p:spPr>
          <a:xfrm rot="10800000" flipH="1">
            <a:off x="274700" y="463033"/>
            <a:ext cx="1265600" cy="73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18"/>
          <p:cNvCxnSpPr/>
          <p:nvPr/>
        </p:nvCxnSpPr>
        <p:spPr>
          <a:xfrm rot="10800000" flipH="1">
            <a:off x="426200" y="6064933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18"/>
          <p:cNvCxnSpPr/>
          <p:nvPr/>
        </p:nvCxnSpPr>
        <p:spPr>
          <a:xfrm rot="10800000" flipH="1">
            <a:off x="6161817" y="48100"/>
            <a:ext cx="1697200" cy="98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18"/>
          <p:cNvCxnSpPr/>
          <p:nvPr/>
        </p:nvCxnSpPr>
        <p:spPr>
          <a:xfrm rot="10800000" flipH="1">
            <a:off x="11545167" y="6113067"/>
            <a:ext cx="1047600" cy="631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18"/>
          <p:cNvCxnSpPr/>
          <p:nvPr/>
        </p:nvCxnSpPr>
        <p:spPr>
          <a:xfrm rot="10800000" flipH="1">
            <a:off x="4419767" y="3134684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18"/>
          <p:cNvCxnSpPr/>
          <p:nvPr/>
        </p:nvCxnSpPr>
        <p:spPr>
          <a:xfrm rot="10800000" flipH="1">
            <a:off x="5295600" y="5851367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18"/>
          <p:cNvCxnSpPr/>
          <p:nvPr/>
        </p:nvCxnSpPr>
        <p:spPr>
          <a:xfrm rot="10800000" flipH="1">
            <a:off x="4784767" y="6508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5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>
            <a:spLocks noGrp="1"/>
          </p:cNvSpPr>
          <p:nvPr>
            <p:ph type="subTitle" idx="1"/>
          </p:nvPr>
        </p:nvSpPr>
        <p:spPr>
          <a:xfrm>
            <a:off x="1203367" y="3423700"/>
            <a:ext cx="4365600" cy="1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26" name="Google Shape;226;p19"/>
          <p:cNvCxnSpPr/>
          <p:nvPr/>
        </p:nvCxnSpPr>
        <p:spPr>
          <a:xfrm rot="10800000" flipH="1">
            <a:off x="6843233" y="5555300"/>
            <a:ext cx="1265600" cy="73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19"/>
          <p:cNvCxnSpPr/>
          <p:nvPr/>
        </p:nvCxnSpPr>
        <p:spPr>
          <a:xfrm rot="10800000" flipH="1">
            <a:off x="270333" y="23799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" name="Google Shape;228;p19"/>
          <p:cNvCxnSpPr/>
          <p:nvPr/>
        </p:nvCxnSpPr>
        <p:spPr>
          <a:xfrm rot="10800000" flipH="1">
            <a:off x="7246700" y="240200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9" name="Google Shape;229;p19"/>
          <p:cNvCxnSpPr/>
          <p:nvPr/>
        </p:nvCxnSpPr>
        <p:spPr>
          <a:xfrm rot="10800000" flipH="1">
            <a:off x="1385717" y="5176300"/>
            <a:ext cx="1697200" cy="980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19"/>
          <p:cNvCxnSpPr/>
          <p:nvPr/>
        </p:nvCxnSpPr>
        <p:spPr>
          <a:xfrm rot="10800000" flipH="1">
            <a:off x="10754733" y="3517467"/>
            <a:ext cx="1047600" cy="631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19"/>
          <p:cNvCxnSpPr/>
          <p:nvPr/>
        </p:nvCxnSpPr>
        <p:spPr>
          <a:xfrm rot="10800000" flipH="1">
            <a:off x="10016433" y="6062667"/>
            <a:ext cx="634000" cy="366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" name="Google Shape;232;p19"/>
          <p:cNvCxnSpPr/>
          <p:nvPr/>
        </p:nvCxnSpPr>
        <p:spPr>
          <a:xfrm rot="10800000" flipH="1">
            <a:off x="4430033" y="2081767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19"/>
          <p:cNvCxnSpPr/>
          <p:nvPr/>
        </p:nvCxnSpPr>
        <p:spPr>
          <a:xfrm rot="10800000" flipH="1">
            <a:off x="11232000" y="467800"/>
            <a:ext cx="240000" cy="138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4" name="Google Shape;234;p19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51360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35" name="Google Shape;235;p19"/>
          <p:cNvSpPr txBox="1">
            <a:spLocks noGrp="1"/>
          </p:cNvSpPr>
          <p:nvPr>
            <p:ph type="subTitle" idx="2"/>
          </p:nvPr>
        </p:nvSpPr>
        <p:spPr>
          <a:xfrm>
            <a:off x="1200000" y="2652733"/>
            <a:ext cx="29752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2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>
            <a:spLocks noGrp="1"/>
          </p:cNvSpPr>
          <p:nvPr>
            <p:ph type="title"/>
          </p:nvPr>
        </p:nvSpPr>
        <p:spPr>
          <a:xfrm>
            <a:off x="960000" y="2421400"/>
            <a:ext cx="5136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38" name="Google Shape;238;p20"/>
          <p:cNvSpPr txBox="1">
            <a:spLocks noGrp="1"/>
          </p:cNvSpPr>
          <p:nvPr>
            <p:ph type="subTitle" idx="1"/>
          </p:nvPr>
        </p:nvSpPr>
        <p:spPr>
          <a:xfrm>
            <a:off x="960000" y="3423700"/>
            <a:ext cx="3737200" cy="1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0"/>
          <p:cNvSpPr txBox="1">
            <a:spLocks noGrp="1"/>
          </p:cNvSpPr>
          <p:nvPr>
            <p:ph type="subTitle" idx="2"/>
          </p:nvPr>
        </p:nvSpPr>
        <p:spPr>
          <a:xfrm>
            <a:off x="7683600" y="1472900"/>
            <a:ext cx="3548400" cy="8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0"/>
          <p:cNvSpPr txBox="1">
            <a:spLocks noGrp="1"/>
          </p:cNvSpPr>
          <p:nvPr>
            <p:ph type="subTitle" idx="3"/>
          </p:nvPr>
        </p:nvSpPr>
        <p:spPr>
          <a:xfrm>
            <a:off x="7683600" y="3006000"/>
            <a:ext cx="35484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0"/>
          <p:cNvSpPr txBox="1">
            <a:spLocks noGrp="1"/>
          </p:cNvSpPr>
          <p:nvPr>
            <p:ph type="subTitle" idx="4"/>
          </p:nvPr>
        </p:nvSpPr>
        <p:spPr>
          <a:xfrm>
            <a:off x="7683600" y="4539100"/>
            <a:ext cx="35484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42" name="Google Shape;242;p20"/>
          <p:cNvCxnSpPr/>
          <p:nvPr/>
        </p:nvCxnSpPr>
        <p:spPr>
          <a:xfrm rot="10800000" flipH="1">
            <a:off x="360400" y="950767"/>
            <a:ext cx="839600" cy="839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Google Shape;243;p20"/>
          <p:cNvCxnSpPr/>
          <p:nvPr/>
        </p:nvCxnSpPr>
        <p:spPr>
          <a:xfrm rot="10800000" flipH="1">
            <a:off x="3623300" y="5252533"/>
            <a:ext cx="345200" cy="345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4" name="Google Shape;244;p20"/>
          <p:cNvCxnSpPr/>
          <p:nvPr/>
        </p:nvCxnSpPr>
        <p:spPr>
          <a:xfrm rot="10800000" flipH="1">
            <a:off x="10581200" y="5900800"/>
            <a:ext cx="410800" cy="410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20"/>
          <p:cNvCxnSpPr/>
          <p:nvPr/>
        </p:nvCxnSpPr>
        <p:spPr>
          <a:xfrm rot="10800000" flipH="1">
            <a:off x="9591533" y="88767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20"/>
          <p:cNvCxnSpPr/>
          <p:nvPr/>
        </p:nvCxnSpPr>
        <p:spPr>
          <a:xfrm rot="10800000" flipH="1">
            <a:off x="1049917" y="5169133"/>
            <a:ext cx="512000" cy="512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7" name="Google Shape;247;p20"/>
          <p:cNvCxnSpPr/>
          <p:nvPr/>
        </p:nvCxnSpPr>
        <p:spPr>
          <a:xfrm rot="10800000" flipH="1">
            <a:off x="6338867" y="465900"/>
            <a:ext cx="934400" cy="934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DE5FD-E520-076E-9D2E-93B7B0603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A9E37-8393-37BF-5949-879FA615B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3A7F58-7063-E856-8DE1-2C8F4DDA5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7671C0-DA16-7FDA-2C17-B20132B98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B7D3D1-FB18-BCD6-F79D-ABB439399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8DA5C-83E7-169E-E637-22D8711B9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37387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ther 2">
  <p:cSld name="CUSTOM_3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0" name="Google Shape;250;p21"/>
          <p:cNvSpPr txBox="1">
            <a:spLocks noGrp="1"/>
          </p:cNvSpPr>
          <p:nvPr>
            <p:ph type="title"/>
          </p:nvPr>
        </p:nvSpPr>
        <p:spPr>
          <a:xfrm>
            <a:off x="1199984" y="2645317"/>
            <a:ext cx="6051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5333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21"/>
          <p:cNvSpPr txBox="1">
            <a:spLocks noGrp="1"/>
          </p:cNvSpPr>
          <p:nvPr>
            <p:ph type="title" idx="2" hasCustomPrompt="1"/>
          </p:nvPr>
        </p:nvSpPr>
        <p:spPr>
          <a:xfrm>
            <a:off x="1199984" y="1748533"/>
            <a:ext cx="17544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400"/>
              <a:buNone/>
              <a:defRPr sz="6667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21"/>
          <p:cNvSpPr txBox="1">
            <a:spLocks noGrp="1"/>
          </p:cNvSpPr>
          <p:nvPr>
            <p:ph type="subTitle" idx="1"/>
          </p:nvPr>
        </p:nvSpPr>
        <p:spPr>
          <a:xfrm>
            <a:off x="1199984" y="3441067"/>
            <a:ext cx="41080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ther 3">
  <p:cSld name="CUSTOM_3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5" name="Google Shape;255;p22"/>
          <p:cNvSpPr txBox="1">
            <a:spLocks noGrp="1"/>
          </p:cNvSpPr>
          <p:nvPr>
            <p:ph type="title"/>
          </p:nvPr>
        </p:nvSpPr>
        <p:spPr>
          <a:xfrm>
            <a:off x="4940384" y="2645317"/>
            <a:ext cx="6051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5333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22"/>
          <p:cNvSpPr txBox="1">
            <a:spLocks noGrp="1"/>
          </p:cNvSpPr>
          <p:nvPr>
            <p:ph type="title" idx="2" hasCustomPrompt="1"/>
          </p:nvPr>
        </p:nvSpPr>
        <p:spPr>
          <a:xfrm>
            <a:off x="9237584" y="1748533"/>
            <a:ext cx="1754400" cy="8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400"/>
              <a:buNone/>
              <a:defRPr sz="6667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22"/>
          <p:cNvSpPr txBox="1">
            <a:spLocks noGrp="1"/>
          </p:cNvSpPr>
          <p:nvPr>
            <p:ph type="subTitle" idx="1"/>
          </p:nvPr>
        </p:nvSpPr>
        <p:spPr>
          <a:xfrm>
            <a:off x="6883984" y="3441067"/>
            <a:ext cx="41080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5_1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23"/>
          <p:cNvGrpSpPr/>
          <p:nvPr/>
        </p:nvGrpSpPr>
        <p:grpSpPr>
          <a:xfrm>
            <a:off x="239567" y="145034"/>
            <a:ext cx="11893933" cy="6516967"/>
            <a:chOff x="179675" y="108775"/>
            <a:chExt cx="8920450" cy="4887725"/>
          </a:xfrm>
        </p:grpSpPr>
        <p:sp>
          <p:nvSpPr>
            <p:cNvPr id="260" name="Google Shape;260;p23"/>
            <p:cNvSpPr/>
            <p:nvPr/>
          </p:nvSpPr>
          <p:spPr>
            <a:xfrm>
              <a:off x="2375025" y="176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812325" y="377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7632825" y="1471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146425" y="4748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984625" y="786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6261225" y="633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3289425" y="1700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4441475" y="4448025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1046050" y="30617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5990950" y="240065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6489825" y="3148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7785225" y="3300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7937625" y="4672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6642225" y="4519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5346825" y="3224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9080625" y="2005200"/>
              <a:ext cx="19500" cy="19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393825" y="1090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4889625" y="1243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8623425" y="786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8242425" y="633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8775825" y="3910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8013825" y="2462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8394825" y="2614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8318625" y="4977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6108825" y="2691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5956425" y="176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594225" y="328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746625" y="252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899025" y="3757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441825" y="3910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746625" y="4138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1536825" y="4672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1326350" y="48317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1478750" y="4883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8336750" y="10979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7879550" y="42983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4298150" y="22409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179675" y="2851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789275" y="3994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4218275" y="3994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5361275" y="4909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1475075" y="1556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227675" y="1861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2389475" y="3309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8485475" y="2928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5437475" y="1175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2846675" y="4680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6428075" y="2623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151475" y="1023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8942675" y="4604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9018875" y="2318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6732875" y="1632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7342475" y="337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3913475" y="108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7C5B3-5D3E-6C43-017B-26A2DE6FD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AC884F-3863-CA6B-690D-7134F2F126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074197-6D59-9A20-D5EC-5936F63626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503E0-E66F-EF7B-5C54-3A7476123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061EEB-D85B-1FB2-B5EC-530CA901E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658B5E-4F6B-9099-D3C3-C9CCD37CE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248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34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56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18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3.xml"/><Relationship Id="rId21" Type="http://schemas.openxmlformats.org/officeDocument/2006/relationships/slideLayout" Target="../slideLayouts/slideLayout81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7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80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75.xml"/><Relationship Id="rId23" Type="http://schemas.openxmlformats.org/officeDocument/2006/relationships/theme" Target="../theme/theme4.xml"/><Relationship Id="rId10" Type="http://schemas.openxmlformats.org/officeDocument/2006/relationships/slideLayout" Target="../slideLayouts/slideLayout70.xml"/><Relationship Id="rId19" Type="http://schemas.openxmlformats.org/officeDocument/2006/relationships/slideLayout" Target="../slideLayouts/slideLayout79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Relationship Id="rId22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C154FD-0BC2-C911-45AE-1A1FCDE56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44E463-5ADB-9775-D415-449CEEA53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B319F-DE24-B55A-35A5-4584003388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19FF0B-B5A0-4C31-A67C-040348FB72C6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653DA-2B98-27AD-91F7-EB16B26FB3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8766A-C91A-A156-A96E-C7E9C00CF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844487-49D7-4597-8795-3F8D1CA3D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779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766" r:id="rId11"/>
    <p:sldLayoutId id="2147483763" r:id="rId12"/>
    <p:sldLayoutId id="214748376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36784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680051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 SemiBold"/>
              <a:buChar char="●"/>
              <a:defRPr sz="1800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SemiBold"/>
              <a:buChar char="○"/>
              <a:defRPr sz="1600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■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●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○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■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●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○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■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118700" y="5315200"/>
            <a:ext cx="26000" cy="2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" name="Google Shape;9;p1"/>
          <p:cNvSpPr/>
          <p:nvPr/>
        </p:nvSpPr>
        <p:spPr>
          <a:xfrm>
            <a:off x="11091500" y="133600"/>
            <a:ext cx="26000" cy="2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1"/>
          <p:cNvSpPr/>
          <p:nvPr/>
        </p:nvSpPr>
        <p:spPr>
          <a:xfrm>
            <a:off x="7535500" y="133600"/>
            <a:ext cx="26000" cy="2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1" name="Google Shape;11;p1"/>
          <p:cNvGrpSpPr/>
          <p:nvPr/>
        </p:nvGrpSpPr>
        <p:grpSpPr>
          <a:xfrm>
            <a:off x="239567" y="145034"/>
            <a:ext cx="11893933" cy="6516967"/>
            <a:chOff x="179675" y="108775"/>
            <a:chExt cx="8920450" cy="4887725"/>
          </a:xfrm>
        </p:grpSpPr>
        <p:sp>
          <p:nvSpPr>
            <p:cNvPr id="12" name="Google Shape;12;p1"/>
            <p:cNvSpPr/>
            <p:nvPr/>
          </p:nvSpPr>
          <p:spPr>
            <a:xfrm>
              <a:off x="2375025" y="176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812325" y="377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7632825" y="1471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146425" y="4748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984625" y="786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6261225" y="633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289425" y="1700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4441475" y="4448025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1046050" y="30617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5990950" y="240065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6489825" y="3148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7785225" y="3300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7937625" y="4672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6642225" y="4519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346825" y="3224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9080625" y="2005200"/>
              <a:ext cx="19500" cy="19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393825" y="1090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4889625" y="1243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8623425" y="786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8242425" y="633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8775825" y="3910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8013825" y="2462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8394825" y="2614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8318625" y="4977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6108825" y="2691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5956425" y="176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3594225" y="328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3746625" y="252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3899025" y="3757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3441825" y="3910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3746625" y="4138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1536825" y="4672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1326350" y="48317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1478750" y="4883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8336750" y="10979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7879550" y="42983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4298150" y="22409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179675" y="2851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789275" y="3994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4218275" y="3994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5361275" y="4909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1475075" y="1556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3227675" y="1861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89475" y="3309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8485475" y="2928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5437475" y="1175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846675" y="4680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6428075" y="2623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51475" y="1023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8942675" y="4604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9018875" y="2318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6732875" y="1632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342475" y="337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3913475" y="108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3060838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679" r:id="rId19"/>
    <p:sldLayoutId id="2147483680" r:id="rId20"/>
    <p:sldLayoutId id="2147483683" r:id="rId21"/>
    <p:sldLayoutId id="2147483682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662600"/>
            <a:ext cx="10290000" cy="44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88008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  <p:sldLayoutId id="2147483756" r:id="rId18"/>
    <p:sldLayoutId id="2147483757" r:id="rId19"/>
    <p:sldLayoutId id="2147483758" r:id="rId20"/>
    <p:sldLayoutId id="2147483759" r:id="rId21"/>
    <p:sldLayoutId id="2147483760" r:id="rId22"/>
    <p:sldLayoutId id="2147483761" r:id="rId23"/>
    <p:sldLayoutId id="2147483762" r:id="rId24"/>
    <p:sldLayoutId id="2147483764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36784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680051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 SemiBold"/>
              <a:buChar char="●"/>
              <a:defRPr sz="1800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SemiBold"/>
              <a:buChar char="○"/>
              <a:defRPr sz="1600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■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●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○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■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●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○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Char char="■"/>
              <a:defRPr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118700" y="5315200"/>
            <a:ext cx="26000" cy="2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" name="Google Shape;9;p1"/>
          <p:cNvSpPr/>
          <p:nvPr/>
        </p:nvSpPr>
        <p:spPr>
          <a:xfrm>
            <a:off x="11091500" y="133600"/>
            <a:ext cx="26000" cy="2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" name="Google Shape;10;p1"/>
          <p:cNvSpPr/>
          <p:nvPr/>
        </p:nvSpPr>
        <p:spPr>
          <a:xfrm>
            <a:off x="7535500" y="133600"/>
            <a:ext cx="26000" cy="2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1" name="Google Shape;11;p1"/>
          <p:cNvGrpSpPr/>
          <p:nvPr/>
        </p:nvGrpSpPr>
        <p:grpSpPr>
          <a:xfrm>
            <a:off x="239567" y="145034"/>
            <a:ext cx="11893933" cy="6516967"/>
            <a:chOff x="179675" y="108775"/>
            <a:chExt cx="8920450" cy="4887725"/>
          </a:xfrm>
        </p:grpSpPr>
        <p:sp>
          <p:nvSpPr>
            <p:cNvPr id="12" name="Google Shape;12;p1"/>
            <p:cNvSpPr/>
            <p:nvPr/>
          </p:nvSpPr>
          <p:spPr>
            <a:xfrm>
              <a:off x="2375025" y="176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812325" y="377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7632825" y="1471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146425" y="4748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984625" y="786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6261225" y="633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289425" y="1700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4441475" y="4448025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1046050" y="30617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5990950" y="240065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6489825" y="3148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7785225" y="3300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7937625" y="4672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6642225" y="4519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346825" y="3224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9080625" y="2005200"/>
              <a:ext cx="19500" cy="19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393825" y="1090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4889625" y="1243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8623425" y="786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8242425" y="633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8775825" y="3910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8013825" y="2462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8394825" y="2614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8318625" y="4977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6108825" y="26910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5956425" y="1764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3594225" y="328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3746625" y="2526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3899025" y="3757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3441825" y="3910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3746625" y="41388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1536825" y="4672200"/>
              <a:ext cx="19500" cy="1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1326350" y="48317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1478750" y="4883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8336750" y="10979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7879550" y="42983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4298150" y="2240925"/>
              <a:ext cx="68700" cy="68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179675" y="2851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789275" y="3994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4218275" y="39949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5361275" y="4909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1475075" y="1556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3227675" y="1861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89475" y="3309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8485475" y="2928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5437475" y="1175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846675" y="4680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6428075" y="2623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51475" y="10231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8942675" y="4604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9018875" y="23185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6732875" y="1632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342475" y="3373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3913475" y="108775"/>
              <a:ext cx="40800" cy="40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785" r:id="rId19"/>
    <p:sldLayoutId id="2147483786" r:id="rId20"/>
    <p:sldLayoutId id="2147483787" r:id="rId21"/>
    <p:sldLayoutId id="2147483788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40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Relationship Id="rId4" Type="http://schemas.microsoft.com/office/2007/relationships/hdphoto" Target="../media/hdphoto14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gif"/><Relationship Id="rId9" Type="http://schemas.openxmlformats.org/officeDocument/2006/relationships/image" Target="../media/image8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6.xml"/><Relationship Id="rId4" Type="http://schemas.openxmlformats.org/officeDocument/2006/relationships/image" Target="../media/image5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5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5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5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5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gif"/><Relationship Id="rId7" Type="http://schemas.microsoft.com/office/2007/relationships/hdphoto" Target="../media/hdphoto16.wdp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0.png"/><Relationship Id="rId5" Type="http://schemas.microsoft.com/office/2007/relationships/hdphoto" Target="../media/hdphoto15.wdp"/><Relationship Id="rId4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5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5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microsoft.com/office/2007/relationships/hdphoto" Target="../media/hdphoto4.wdp"/><Relationship Id="rId18" Type="http://schemas.microsoft.com/office/2007/relationships/hdphoto" Target="../media/hdphoto6.wdp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12" Type="http://schemas.openxmlformats.org/officeDocument/2006/relationships/image" Target="../media/image17.png"/><Relationship Id="rId1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9.gif"/><Relationship Id="rId1" Type="http://schemas.openxmlformats.org/officeDocument/2006/relationships/slideLayout" Target="../slideLayouts/slideLayout20.xml"/><Relationship Id="rId6" Type="http://schemas.openxmlformats.org/officeDocument/2006/relationships/customXml" Target="../ink/ink1.xml"/><Relationship Id="rId11" Type="http://schemas.openxmlformats.org/officeDocument/2006/relationships/image" Target="../media/image16.png"/><Relationship Id="rId5" Type="http://schemas.microsoft.com/office/2007/relationships/hdphoto" Target="../media/hdphoto3.wdp"/><Relationship Id="rId15" Type="http://schemas.microsoft.com/office/2007/relationships/hdphoto" Target="../media/hdphoto5.wdp"/><Relationship Id="rId10" Type="http://schemas.openxmlformats.org/officeDocument/2006/relationships/customXml" Target="../ink/ink3.xml"/><Relationship Id="rId4" Type="http://schemas.openxmlformats.org/officeDocument/2006/relationships/image" Target="../media/image13.png"/><Relationship Id="rId9" Type="http://schemas.openxmlformats.org/officeDocument/2006/relationships/image" Target="../media/image15.png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gif"/><Relationship Id="rId13" Type="http://schemas.microsoft.com/office/2007/relationships/hdphoto" Target="../media/hdphoto10.wdp"/><Relationship Id="rId3" Type="http://schemas.openxmlformats.org/officeDocument/2006/relationships/image" Target="../media/image21.png"/><Relationship Id="rId7" Type="http://schemas.openxmlformats.org/officeDocument/2006/relationships/image" Target="../media/image23.gif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6" Type="http://schemas.microsoft.com/office/2007/relationships/hdphoto" Target="../media/hdphoto8.wdp"/><Relationship Id="rId11" Type="http://schemas.openxmlformats.org/officeDocument/2006/relationships/image" Target="../media/image26.png"/><Relationship Id="rId5" Type="http://schemas.openxmlformats.org/officeDocument/2006/relationships/image" Target="../media/image22.png"/><Relationship Id="rId10" Type="http://schemas.microsoft.com/office/2007/relationships/hdphoto" Target="../media/hdphoto9.wdp"/><Relationship Id="rId4" Type="http://schemas.microsoft.com/office/2007/relationships/hdphoto" Target="../media/hdphoto7.wdp"/><Relationship Id="rId9" Type="http://schemas.openxmlformats.org/officeDocument/2006/relationships/image" Target="../media/image25.png"/><Relationship Id="rId1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9.jpeg"/><Relationship Id="rId7" Type="http://schemas.microsoft.com/office/2007/relationships/hdphoto" Target="../media/hdphoto12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1.png"/><Relationship Id="rId11" Type="http://schemas.openxmlformats.org/officeDocument/2006/relationships/image" Target="../media/image34.png"/><Relationship Id="rId5" Type="http://schemas.microsoft.com/office/2007/relationships/hdphoto" Target="../media/hdphoto11.wdp"/><Relationship Id="rId10" Type="http://schemas.microsoft.com/office/2007/relationships/hdphoto" Target="../media/hdphoto13.wdp"/><Relationship Id="rId4" Type="http://schemas.openxmlformats.org/officeDocument/2006/relationships/image" Target="../media/image30.pn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sky with white stars&#10;&#10;AI-generated content may be incorrect.">
            <a:extLst>
              <a:ext uri="{FF2B5EF4-FFF2-40B4-BE49-F238E27FC236}">
                <a16:creationId xmlns:a16="http://schemas.microsoft.com/office/drawing/2014/main" id="{B6708A4B-769F-E9B5-F226-AF80D474517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B9208BF-9C83-06F9-7D75-7335F6098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9765"/>
            <a:ext cx="9144000" cy="1396269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>
              <a:solidFill>
                <a:srgbClr val="FFFFFF"/>
              </a:solidFill>
              <a:latin typeface="Nunito" pitchFamily="2" charset="0"/>
            </a:endParaRPr>
          </a:p>
          <a:p>
            <a:endParaRPr lang="en-US">
              <a:solidFill>
                <a:srgbClr val="FFFFFF"/>
              </a:solidFill>
              <a:latin typeface="Nunito" pitchFamily="2" charset="0"/>
            </a:endParaRPr>
          </a:p>
          <a:p>
            <a:r>
              <a:rPr lang="en-US" sz="3600">
                <a:latin typeface="Nunito" pitchFamily="2" charset="0"/>
              </a:rPr>
              <a:t>By </a:t>
            </a:r>
            <a:r>
              <a:rPr lang="en-US" sz="3600" err="1">
                <a:latin typeface="Nunito" pitchFamily="2" charset="0"/>
              </a:rPr>
              <a:t>BrainStew</a:t>
            </a:r>
            <a:r>
              <a:rPr lang="en-US" sz="3600">
                <a:latin typeface="Nunito" pitchFamily="2" charset="0"/>
              </a:rPr>
              <a:t> Studios</a:t>
            </a:r>
          </a:p>
        </p:txBody>
      </p:sp>
      <p:pic>
        <p:nvPicPr>
          <p:cNvPr id="6" name="Picture 5" descr="A close up of a text&#10;&#10;AI-generated content may be incorrect.">
            <a:extLst>
              <a:ext uri="{FF2B5EF4-FFF2-40B4-BE49-F238E27FC236}">
                <a16:creationId xmlns:a16="http://schemas.microsoft.com/office/drawing/2014/main" id="{65DB21AE-B946-5950-B498-A62BDD7782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20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071966"/>
            <a:ext cx="9753600" cy="3209925"/>
          </a:xfrm>
          <a:prstGeom prst="rect">
            <a:avLst/>
          </a:prstGeom>
          <a:effectLst>
            <a:glow rad="63500">
              <a:schemeClr val="bg2">
                <a:lumMod val="50000"/>
                <a:lumOff val="50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50500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5BE11C25-F176-EDBB-82B0-B3968351E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E544A85-76EA-1148-BF3C-3B556573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308" y="12532"/>
            <a:ext cx="5115340" cy="1402867"/>
          </a:xfrm>
        </p:spPr>
        <p:txBody>
          <a:bodyPr/>
          <a:lstStyle/>
          <a:p>
            <a:r>
              <a:rPr lang="en-US" sz="4800" b="1">
                <a:solidFill>
                  <a:schemeClr val="bg2"/>
                </a:solidFill>
                <a:latin typeface="Comic Sans MS"/>
              </a:rPr>
              <a:t>Victory</a:t>
            </a:r>
            <a:r>
              <a:rPr lang="en-US" sz="4800"/>
              <a:t> </a:t>
            </a:r>
            <a:r>
              <a:rPr lang="en-US" sz="4800" b="1">
                <a:solidFill>
                  <a:schemeClr val="bg2"/>
                </a:solidFill>
                <a:latin typeface="Comic Sans MS"/>
              </a:rPr>
              <a:t>Screen</a:t>
            </a:r>
          </a:p>
        </p:txBody>
      </p:sp>
      <p:pic>
        <p:nvPicPr>
          <p:cNvPr id="5" name="Content Placeholder 4" descr="If I sit with Quirrel forever, he'll never leave. Guess I'm stuck here. : r/ HollowKnight">
            <a:extLst>
              <a:ext uri="{FF2B5EF4-FFF2-40B4-BE49-F238E27FC236}">
                <a16:creationId xmlns:a16="http://schemas.microsoft.com/office/drawing/2014/main" id="{0AED1348-DDAD-85DB-E035-F2ABF182BB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39" t="90" r="24692" b="-384"/>
          <a:stretch/>
        </p:blipFill>
        <p:spPr>
          <a:xfrm>
            <a:off x="5020579" y="1418912"/>
            <a:ext cx="6405209" cy="49738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A10CDF-4091-52B8-F2AF-D328464A5A13}"/>
              </a:ext>
            </a:extLst>
          </p:cNvPr>
          <p:cNvSpPr txBox="1"/>
          <p:nvPr/>
        </p:nvSpPr>
        <p:spPr>
          <a:xfrm>
            <a:off x="577396" y="1526437"/>
            <a:ext cx="3836739" cy="4524315"/>
          </a:xfrm>
          <a:prstGeom prst="rect">
            <a:avLst/>
          </a:prstGeom>
          <a:solidFill>
            <a:srgbClr val="5A575B">
              <a:alpha val="61961"/>
            </a:srgbClr>
          </a:solidFill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Comic Sans MS"/>
              </a:rPr>
              <a:t>Action: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Music theme changes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Camera changes from moving to fixed</a:t>
            </a:r>
          </a:p>
          <a:p>
            <a:endParaRPr lang="en-US" sz="2400">
              <a:solidFill>
                <a:schemeClr val="bg2"/>
              </a:solidFill>
              <a:latin typeface="Comic Sans MS"/>
            </a:endParaRPr>
          </a:p>
          <a:p>
            <a:r>
              <a:rPr lang="en-US" sz="2400">
                <a:solidFill>
                  <a:schemeClr val="bg1"/>
                </a:solidFill>
                <a:latin typeface="Comic Sans MS"/>
              </a:rPr>
              <a:t>Dialogue: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Credits roll</a:t>
            </a:r>
          </a:p>
          <a:p>
            <a:endParaRPr lang="en-US" sz="2400">
              <a:solidFill>
                <a:schemeClr val="bg2"/>
              </a:solidFill>
              <a:latin typeface="Comic Sans MS"/>
            </a:endParaRPr>
          </a:p>
          <a:p>
            <a:r>
              <a:rPr lang="en-US" sz="2400">
                <a:solidFill>
                  <a:schemeClr val="bg1"/>
                </a:solidFill>
                <a:latin typeface="Comic Sans MS"/>
              </a:rPr>
              <a:t>Notes: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Involves 1 or 2 atmospheric scene</a:t>
            </a:r>
          </a:p>
          <a:p>
            <a:endParaRPr lang="en-US" sz="2400">
              <a:solidFill>
                <a:schemeClr val="bg2"/>
              </a:solidFill>
              <a:latin typeface="Comic Sans M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2C276C-B97B-D6F6-C0D4-7147A9FB525B}"/>
              </a:ext>
            </a:extLst>
          </p:cNvPr>
          <p:cNvSpPr txBox="1"/>
          <p:nvPr/>
        </p:nvSpPr>
        <p:spPr>
          <a:xfrm>
            <a:off x="8689008" y="395357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600" b="1" err="1">
                <a:solidFill>
                  <a:srgbClr val="F8D79A"/>
                </a:solidFill>
                <a:latin typeface="Comic Sans MS"/>
              </a:rPr>
              <a:t>Bidhi</a:t>
            </a:r>
            <a:endParaRPr lang="en-US" sz="3600" b="1">
              <a:solidFill>
                <a:srgbClr val="F8D79A"/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3264943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60"/>
          <p:cNvSpPr/>
          <p:nvPr/>
        </p:nvSpPr>
        <p:spPr>
          <a:xfrm>
            <a:off x="4440879" y="5215556"/>
            <a:ext cx="0" cy="2227"/>
          </a:xfrm>
          <a:custGeom>
            <a:avLst/>
            <a:gdLst/>
            <a:ahLst/>
            <a:cxnLst/>
            <a:rect l="l" t="t" r="r" b="b"/>
            <a:pathLst>
              <a:path h="21" extrusionOk="0">
                <a:moveTo>
                  <a:pt x="0" y="21"/>
                </a:moveTo>
                <a:lnTo>
                  <a:pt x="0" y="0"/>
                </a:lnTo>
                <a:lnTo>
                  <a:pt x="0" y="0"/>
                </a:lnTo>
                <a:lnTo>
                  <a:pt x="0" y="21"/>
                </a:lnTo>
                <a:close/>
              </a:path>
            </a:pathLst>
          </a:custGeom>
          <a:solidFill>
            <a:srgbClr val="661A3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63" name="Google Shape;763;p60"/>
          <p:cNvSpPr/>
          <p:nvPr/>
        </p:nvSpPr>
        <p:spPr>
          <a:xfrm>
            <a:off x="10958705" y="5202512"/>
            <a:ext cx="107" cy="10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661A3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64" name="Google Shape;764;p60"/>
          <p:cNvSpPr/>
          <p:nvPr/>
        </p:nvSpPr>
        <p:spPr>
          <a:xfrm>
            <a:off x="10963053" y="5206860"/>
            <a:ext cx="2227" cy="2333"/>
          </a:xfrm>
          <a:custGeom>
            <a:avLst/>
            <a:gdLst/>
            <a:ahLst/>
            <a:cxnLst/>
            <a:rect l="l" t="t" r="r" b="b"/>
            <a:pathLst>
              <a:path w="21" h="22" extrusionOk="0">
                <a:moveTo>
                  <a:pt x="0" y="1"/>
                </a:moveTo>
                <a:lnTo>
                  <a:pt x="21" y="21"/>
                </a:lnTo>
                <a:lnTo>
                  <a:pt x="21" y="21"/>
                </a:lnTo>
                <a:lnTo>
                  <a:pt x="21" y="21"/>
                </a:lnTo>
                <a:lnTo>
                  <a:pt x="0" y="1"/>
                </a:lnTo>
                <a:close/>
              </a:path>
            </a:pathLst>
          </a:custGeom>
          <a:solidFill>
            <a:srgbClr val="661A3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65" name="Google Shape;765;p60"/>
          <p:cNvSpPr/>
          <p:nvPr/>
        </p:nvSpPr>
        <p:spPr>
          <a:xfrm>
            <a:off x="10958705" y="5200392"/>
            <a:ext cx="107" cy="2227"/>
          </a:xfrm>
          <a:custGeom>
            <a:avLst/>
            <a:gdLst/>
            <a:ahLst/>
            <a:cxnLst/>
            <a:rect l="l" t="t" r="r" b="b"/>
            <a:pathLst>
              <a:path w="1" h="21" extrusionOk="0">
                <a:moveTo>
                  <a:pt x="0" y="21"/>
                </a:moveTo>
                <a:lnTo>
                  <a:pt x="0" y="1"/>
                </a:lnTo>
                <a:lnTo>
                  <a:pt x="0" y="21"/>
                </a:lnTo>
                <a:close/>
              </a:path>
            </a:pathLst>
          </a:custGeom>
          <a:solidFill>
            <a:srgbClr val="661A3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66" name="Google Shape;766;p60"/>
          <p:cNvSpPr/>
          <p:nvPr/>
        </p:nvSpPr>
        <p:spPr>
          <a:xfrm>
            <a:off x="10960827" y="5204740"/>
            <a:ext cx="2333" cy="2227"/>
          </a:xfrm>
          <a:custGeom>
            <a:avLst/>
            <a:gdLst/>
            <a:ahLst/>
            <a:cxnLst/>
            <a:rect l="l" t="t" r="r" b="b"/>
            <a:pathLst>
              <a:path w="22" h="21" extrusionOk="0">
                <a:moveTo>
                  <a:pt x="1" y="0"/>
                </a:moveTo>
                <a:lnTo>
                  <a:pt x="21" y="21"/>
                </a:lnTo>
                <a:lnTo>
                  <a:pt x="21" y="0"/>
                </a:lnTo>
                <a:close/>
              </a:path>
            </a:pathLst>
          </a:custGeom>
          <a:solidFill>
            <a:srgbClr val="661A3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67" name="Google Shape;767;p60"/>
          <p:cNvSpPr/>
          <p:nvPr/>
        </p:nvSpPr>
        <p:spPr>
          <a:xfrm>
            <a:off x="10969521" y="5213330"/>
            <a:ext cx="8696" cy="8801"/>
          </a:xfrm>
          <a:custGeom>
            <a:avLst/>
            <a:gdLst/>
            <a:ahLst/>
            <a:cxnLst/>
            <a:rect l="l" t="t" r="r" b="b"/>
            <a:pathLst>
              <a:path w="82" h="83" extrusionOk="0">
                <a:moveTo>
                  <a:pt x="82" y="82"/>
                </a:moveTo>
                <a:lnTo>
                  <a:pt x="41" y="42"/>
                </a:lnTo>
                <a:lnTo>
                  <a:pt x="0" y="1"/>
                </a:lnTo>
                <a:lnTo>
                  <a:pt x="41" y="42"/>
                </a:lnTo>
                <a:lnTo>
                  <a:pt x="82" y="82"/>
                </a:lnTo>
                <a:close/>
              </a:path>
            </a:pathLst>
          </a:custGeom>
          <a:solidFill>
            <a:srgbClr val="661A3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68" name="Google Shape;768;p60"/>
          <p:cNvSpPr/>
          <p:nvPr/>
        </p:nvSpPr>
        <p:spPr>
          <a:xfrm>
            <a:off x="10965173" y="5209088"/>
            <a:ext cx="2227" cy="2227"/>
          </a:xfrm>
          <a:custGeom>
            <a:avLst/>
            <a:gdLst/>
            <a:ahLst/>
            <a:cxnLst/>
            <a:rect l="l" t="t" r="r" b="b"/>
            <a:pathLst>
              <a:path w="21" h="21" extrusionOk="0">
                <a:moveTo>
                  <a:pt x="21" y="20"/>
                </a:moveTo>
                <a:lnTo>
                  <a:pt x="1" y="0"/>
                </a:lnTo>
                <a:lnTo>
                  <a:pt x="21" y="20"/>
                </a:lnTo>
                <a:close/>
              </a:path>
            </a:pathLst>
          </a:custGeom>
          <a:solidFill>
            <a:srgbClr val="661A3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69" name="Google Shape;769;p60"/>
          <p:cNvSpPr/>
          <p:nvPr/>
        </p:nvSpPr>
        <p:spPr>
          <a:xfrm>
            <a:off x="10986807" y="5230615"/>
            <a:ext cx="8696" cy="6575"/>
          </a:xfrm>
          <a:custGeom>
            <a:avLst/>
            <a:gdLst/>
            <a:ahLst/>
            <a:cxnLst/>
            <a:rect l="l" t="t" r="r" b="b"/>
            <a:pathLst>
              <a:path w="82" h="62" extrusionOk="0">
                <a:moveTo>
                  <a:pt x="0" y="1"/>
                </a:moveTo>
                <a:lnTo>
                  <a:pt x="41" y="41"/>
                </a:lnTo>
                <a:lnTo>
                  <a:pt x="82" y="62"/>
                </a:lnTo>
                <a:lnTo>
                  <a:pt x="41" y="21"/>
                </a:lnTo>
                <a:lnTo>
                  <a:pt x="0" y="1"/>
                </a:lnTo>
                <a:close/>
              </a:path>
            </a:pathLst>
          </a:custGeom>
          <a:solidFill>
            <a:srgbClr val="661A3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770" name="Google Shape;770;p60"/>
          <p:cNvGrpSpPr/>
          <p:nvPr/>
        </p:nvGrpSpPr>
        <p:grpSpPr>
          <a:xfrm>
            <a:off x="-2461354" y="5314105"/>
            <a:ext cx="17712124" cy="4583495"/>
            <a:chOff x="-1829082" y="3731579"/>
            <a:chExt cx="13284093" cy="3437621"/>
          </a:xfrm>
        </p:grpSpPr>
        <p:sp>
          <p:nvSpPr>
            <p:cNvPr id="771" name="Google Shape;771;p60"/>
            <p:cNvSpPr/>
            <p:nvPr/>
          </p:nvSpPr>
          <p:spPr>
            <a:xfrm rot="-206858" flipH="1">
              <a:off x="498502" y="3731579"/>
              <a:ext cx="10956509" cy="2573918"/>
            </a:xfrm>
            <a:custGeom>
              <a:avLst/>
              <a:gdLst/>
              <a:ahLst/>
              <a:cxnLst/>
              <a:rect l="l" t="t" r="r" b="b"/>
              <a:pathLst>
                <a:path w="156877" h="22566" extrusionOk="0">
                  <a:moveTo>
                    <a:pt x="83601" y="1"/>
                  </a:moveTo>
                  <a:lnTo>
                    <a:pt x="74864" y="102"/>
                  </a:lnTo>
                  <a:lnTo>
                    <a:pt x="66046" y="347"/>
                  </a:lnTo>
                  <a:lnTo>
                    <a:pt x="57248" y="734"/>
                  </a:lnTo>
                  <a:lnTo>
                    <a:pt x="48613" y="1324"/>
                  </a:lnTo>
                  <a:lnTo>
                    <a:pt x="40223" y="2139"/>
                  </a:lnTo>
                  <a:lnTo>
                    <a:pt x="32198" y="3157"/>
                  </a:lnTo>
                  <a:lnTo>
                    <a:pt x="26516" y="4114"/>
                  </a:lnTo>
                  <a:lnTo>
                    <a:pt x="22871" y="4827"/>
                  </a:lnTo>
                  <a:lnTo>
                    <a:pt x="21120" y="5214"/>
                  </a:lnTo>
                  <a:lnTo>
                    <a:pt x="17169" y="6131"/>
                  </a:lnTo>
                  <a:lnTo>
                    <a:pt x="10652" y="7882"/>
                  </a:lnTo>
                  <a:lnTo>
                    <a:pt x="6864" y="9145"/>
                  </a:lnTo>
                  <a:lnTo>
                    <a:pt x="4807" y="9939"/>
                  </a:lnTo>
                  <a:lnTo>
                    <a:pt x="3116" y="10733"/>
                  </a:lnTo>
                  <a:lnTo>
                    <a:pt x="1813" y="11487"/>
                  </a:lnTo>
                  <a:lnTo>
                    <a:pt x="856" y="12200"/>
                  </a:lnTo>
                  <a:lnTo>
                    <a:pt x="265" y="12912"/>
                  </a:lnTo>
                  <a:lnTo>
                    <a:pt x="0" y="13584"/>
                  </a:lnTo>
                  <a:lnTo>
                    <a:pt x="62" y="14216"/>
                  </a:lnTo>
                  <a:lnTo>
                    <a:pt x="448" y="14827"/>
                  </a:lnTo>
                  <a:lnTo>
                    <a:pt x="1161" y="15397"/>
                  </a:lnTo>
                  <a:lnTo>
                    <a:pt x="2159" y="15947"/>
                  </a:lnTo>
                  <a:lnTo>
                    <a:pt x="3442" y="16456"/>
                  </a:lnTo>
                  <a:lnTo>
                    <a:pt x="5010" y="16945"/>
                  </a:lnTo>
                  <a:lnTo>
                    <a:pt x="6864" y="17372"/>
                  </a:lnTo>
                  <a:lnTo>
                    <a:pt x="10081" y="17983"/>
                  </a:lnTo>
                  <a:lnTo>
                    <a:pt x="15254" y="18655"/>
                  </a:lnTo>
                  <a:lnTo>
                    <a:pt x="21364" y="19165"/>
                  </a:lnTo>
                  <a:lnTo>
                    <a:pt x="28268" y="19531"/>
                  </a:lnTo>
                  <a:lnTo>
                    <a:pt x="35946" y="19735"/>
                  </a:lnTo>
                  <a:lnTo>
                    <a:pt x="44275" y="19755"/>
                  </a:lnTo>
                  <a:lnTo>
                    <a:pt x="53195" y="19613"/>
                  </a:lnTo>
                  <a:lnTo>
                    <a:pt x="57880" y="19450"/>
                  </a:lnTo>
                  <a:lnTo>
                    <a:pt x="60894" y="19368"/>
                  </a:lnTo>
                  <a:lnTo>
                    <a:pt x="66779" y="19327"/>
                  </a:lnTo>
                  <a:lnTo>
                    <a:pt x="72482" y="19470"/>
                  </a:lnTo>
                  <a:lnTo>
                    <a:pt x="78041" y="19714"/>
                  </a:lnTo>
                  <a:lnTo>
                    <a:pt x="91442" y="20712"/>
                  </a:lnTo>
                  <a:lnTo>
                    <a:pt x="106655" y="22016"/>
                  </a:lnTo>
                  <a:lnTo>
                    <a:pt x="114109" y="22423"/>
                  </a:lnTo>
                  <a:lnTo>
                    <a:pt x="119037" y="22566"/>
                  </a:lnTo>
                  <a:lnTo>
                    <a:pt x="123986" y="22545"/>
                  </a:lnTo>
                  <a:lnTo>
                    <a:pt x="128935" y="22321"/>
                  </a:lnTo>
                  <a:lnTo>
                    <a:pt x="133904" y="21894"/>
                  </a:lnTo>
                  <a:lnTo>
                    <a:pt x="138935" y="21201"/>
                  </a:lnTo>
                  <a:lnTo>
                    <a:pt x="141480" y="20753"/>
                  </a:lnTo>
                  <a:lnTo>
                    <a:pt x="143945" y="20244"/>
                  </a:lnTo>
                  <a:lnTo>
                    <a:pt x="147122" y="19409"/>
                  </a:lnTo>
                  <a:lnTo>
                    <a:pt x="148975" y="18798"/>
                  </a:lnTo>
                  <a:lnTo>
                    <a:pt x="150604" y="18167"/>
                  </a:lnTo>
                  <a:lnTo>
                    <a:pt x="152050" y="17495"/>
                  </a:lnTo>
                  <a:lnTo>
                    <a:pt x="153272" y="16823"/>
                  </a:lnTo>
                  <a:lnTo>
                    <a:pt x="154311" y="16110"/>
                  </a:lnTo>
                  <a:lnTo>
                    <a:pt x="155166" y="15377"/>
                  </a:lnTo>
                  <a:lnTo>
                    <a:pt x="155838" y="14643"/>
                  </a:lnTo>
                  <a:lnTo>
                    <a:pt x="156327" y="13890"/>
                  </a:lnTo>
                  <a:lnTo>
                    <a:pt x="156673" y="13136"/>
                  </a:lnTo>
                  <a:lnTo>
                    <a:pt x="156836" y="12362"/>
                  </a:lnTo>
                  <a:lnTo>
                    <a:pt x="156877" y="11609"/>
                  </a:lnTo>
                  <a:lnTo>
                    <a:pt x="156755" y="10835"/>
                  </a:lnTo>
                  <a:lnTo>
                    <a:pt x="156490" y="10082"/>
                  </a:lnTo>
                  <a:lnTo>
                    <a:pt x="156103" y="9348"/>
                  </a:lnTo>
                  <a:lnTo>
                    <a:pt x="155594" y="8615"/>
                  </a:lnTo>
                  <a:lnTo>
                    <a:pt x="154616" y="7556"/>
                  </a:lnTo>
                  <a:lnTo>
                    <a:pt x="152946" y="6232"/>
                  </a:lnTo>
                  <a:lnTo>
                    <a:pt x="150930" y="5011"/>
                  </a:lnTo>
                  <a:lnTo>
                    <a:pt x="148588" y="3951"/>
                  </a:lnTo>
                  <a:lnTo>
                    <a:pt x="146002" y="3076"/>
                  </a:lnTo>
                  <a:lnTo>
                    <a:pt x="143211" y="2383"/>
                  </a:lnTo>
                  <a:lnTo>
                    <a:pt x="140299" y="1935"/>
                  </a:lnTo>
                  <a:lnTo>
                    <a:pt x="138813" y="1833"/>
                  </a:lnTo>
                  <a:lnTo>
                    <a:pt x="135432" y="1609"/>
                  </a:lnTo>
                  <a:lnTo>
                    <a:pt x="125330" y="1060"/>
                  </a:lnTo>
                  <a:lnTo>
                    <a:pt x="112011" y="489"/>
                  </a:lnTo>
                  <a:lnTo>
                    <a:pt x="96350" y="82"/>
                  </a:lnTo>
                  <a:lnTo>
                    <a:pt x="83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60"/>
            <p:cNvSpPr/>
            <p:nvPr/>
          </p:nvSpPr>
          <p:spPr>
            <a:xfrm rot="497124">
              <a:off x="-1829082" y="4145064"/>
              <a:ext cx="11008835" cy="2288169"/>
            </a:xfrm>
            <a:custGeom>
              <a:avLst/>
              <a:gdLst/>
              <a:ahLst/>
              <a:cxnLst/>
              <a:rect l="l" t="t" r="r" b="b"/>
              <a:pathLst>
                <a:path w="156877" h="22566" extrusionOk="0">
                  <a:moveTo>
                    <a:pt x="83601" y="1"/>
                  </a:moveTo>
                  <a:lnTo>
                    <a:pt x="74864" y="102"/>
                  </a:lnTo>
                  <a:lnTo>
                    <a:pt x="66046" y="347"/>
                  </a:lnTo>
                  <a:lnTo>
                    <a:pt x="57248" y="734"/>
                  </a:lnTo>
                  <a:lnTo>
                    <a:pt x="48613" y="1324"/>
                  </a:lnTo>
                  <a:lnTo>
                    <a:pt x="40223" y="2139"/>
                  </a:lnTo>
                  <a:lnTo>
                    <a:pt x="32198" y="3157"/>
                  </a:lnTo>
                  <a:lnTo>
                    <a:pt x="26516" y="4114"/>
                  </a:lnTo>
                  <a:lnTo>
                    <a:pt x="22871" y="4827"/>
                  </a:lnTo>
                  <a:lnTo>
                    <a:pt x="21120" y="5214"/>
                  </a:lnTo>
                  <a:lnTo>
                    <a:pt x="17169" y="6131"/>
                  </a:lnTo>
                  <a:lnTo>
                    <a:pt x="10652" y="7882"/>
                  </a:lnTo>
                  <a:lnTo>
                    <a:pt x="6864" y="9145"/>
                  </a:lnTo>
                  <a:lnTo>
                    <a:pt x="4807" y="9939"/>
                  </a:lnTo>
                  <a:lnTo>
                    <a:pt x="3116" y="10733"/>
                  </a:lnTo>
                  <a:lnTo>
                    <a:pt x="1813" y="11487"/>
                  </a:lnTo>
                  <a:lnTo>
                    <a:pt x="856" y="12200"/>
                  </a:lnTo>
                  <a:lnTo>
                    <a:pt x="265" y="12912"/>
                  </a:lnTo>
                  <a:lnTo>
                    <a:pt x="0" y="13584"/>
                  </a:lnTo>
                  <a:lnTo>
                    <a:pt x="62" y="14216"/>
                  </a:lnTo>
                  <a:lnTo>
                    <a:pt x="448" y="14827"/>
                  </a:lnTo>
                  <a:lnTo>
                    <a:pt x="1161" y="15397"/>
                  </a:lnTo>
                  <a:lnTo>
                    <a:pt x="2159" y="15947"/>
                  </a:lnTo>
                  <a:lnTo>
                    <a:pt x="3442" y="16456"/>
                  </a:lnTo>
                  <a:lnTo>
                    <a:pt x="5010" y="16945"/>
                  </a:lnTo>
                  <a:lnTo>
                    <a:pt x="6864" y="17372"/>
                  </a:lnTo>
                  <a:lnTo>
                    <a:pt x="10081" y="17983"/>
                  </a:lnTo>
                  <a:lnTo>
                    <a:pt x="15254" y="18655"/>
                  </a:lnTo>
                  <a:lnTo>
                    <a:pt x="21364" y="19165"/>
                  </a:lnTo>
                  <a:lnTo>
                    <a:pt x="28268" y="19531"/>
                  </a:lnTo>
                  <a:lnTo>
                    <a:pt x="35946" y="19735"/>
                  </a:lnTo>
                  <a:lnTo>
                    <a:pt x="44275" y="19755"/>
                  </a:lnTo>
                  <a:lnTo>
                    <a:pt x="53195" y="19613"/>
                  </a:lnTo>
                  <a:lnTo>
                    <a:pt x="57880" y="19450"/>
                  </a:lnTo>
                  <a:lnTo>
                    <a:pt x="60894" y="19368"/>
                  </a:lnTo>
                  <a:lnTo>
                    <a:pt x="66779" y="19327"/>
                  </a:lnTo>
                  <a:lnTo>
                    <a:pt x="72482" y="19470"/>
                  </a:lnTo>
                  <a:lnTo>
                    <a:pt x="78041" y="19714"/>
                  </a:lnTo>
                  <a:lnTo>
                    <a:pt x="91442" y="20712"/>
                  </a:lnTo>
                  <a:lnTo>
                    <a:pt x="106655" y="22016"/>
                  </a:lnTo>
                  <a:lnTo>
                    <a:pt x="114109" y="22423"/>
                  </a:lnTo>
                  <a:lnTo>
                    <a:pt x="119037" y="22566"/>
                  </a:lnTo>
                  <a:lnTo>
                    <a:pt x="123986" y="22545"/>
                  </a:lnTo>
                  <a:lnTo>
                    <a:pt x="128935" y="22321"/>
                  </a:lnTo>
                  <a:lnTo>
                    <a:pt x="133904" y="21894"/>
                  </a:lnTo>
                  <a:lnTo>
                    <a:pt x="138935" y="21201"/>
                  </a:lnTo>
                  <a:lnTo>
                    <a:pt x="141480" y="20753"/>
                  </a:lnTo>
                  <a:lnTo>
                    <a:pt x="143945" y="20244"/>
                  </a:lnTo>
                  <a:lnTo>
                    <a:pt x="147122" y="19409"/>
                  </a:lnTo>
                  <a:lnTo>
                    <a:pt x="148975" y="18798"/>
                  </a:lnTo>
                  <a:lnTo>
                    <a:pt x="150604" y="18167"/>
                  </a:lnTo>
                  <a:lnTo>
                    <a:pt x="152050" y="17495"/>
                  </a:lnTo>
                  <a:lnTo>
                    <a:pt x="153272" y="16823"/>
                  </a:lnTo>
                  <a:lnTo>
                    <a:pt x="154311" y="16110"/>
                  </a:lnTo>
                  <a:lnTo>
                    <a:pt x="155166" y="15377"/>
                  </a:lnTo>
                  <a:lnTo>
                    <a:pt x="155838" y="14643"/>
                  </a:lnTo>
                  <a:lnTo>
                    <a:pt x="156327" y="13890"/>
                  </a:lnTo>
                  <a:lnTo>
                    <a:pt x="156673" y="13136"/>
                  </a:lnTo>
                  <a:lnTo>
                    <a:pt x="156836" y="12362"/>
                  </a:lnTo>
                  <a:lnTo>
                    <a:pt x="156877" y="11609"/>
                  </a:lnTo>
                  <a:lnTo>
                    <a:pt x="156755" y="10835"/>
                  </a:lnTo>
                  <a:lnTo>
                    <a:pt x="156490" y="10082"/>
                  </a:lnTo>
                  <a:lnTo>
                    <a:pt x="156103" y="9348"/>
                  </a:lnTo>
                  <a:lnTo>
                    <a:pt x="155594" y="8615"/>
                  </a:lnTo>
                  <a:lnTo>
                    <a:pt x="154616" y="7556"/>
                  </a:lnTo>
                  <a:lnTo>
                    <a:pt x="152946" y="6232"/>
                  </a:lnTo>
                  <a:lnTo>
                    <a:pt x="150930" y="5011"/>
                  </a:lnTo>
                  <a:lnTo>
                    <a:pt x="148588" y="3951"/>
                  </a:lnTo>
                  <a:lnTo>
                    <a:pt x="146002" y="3076"/>
                  </a:lnTo>
                  <a:lnTo>
                    <a:pt x="143211" y="2383"/>
                  </a:lnTo>
                  <a:lnTo>
                    <a:pt x="140299" y="1935"/>
                  </a:lnTo>
                  <a:lnTo>
                    <a:pt x="138813" y="1833"/>
                  </a:lnTo>
                  <a:lnTo>
                    <a:pt x="135432" y="1609"/>
                  </a:lnTo>
                  <a:lnTo>
                    <a:pt x="125330" y="1060"/>
                  </a:lnTo>
                  <a:lnTo>
                    <a:pt x="112011" y="489"/>
                  </a:lnTo>
                  <a:lnTo>
                    <a:pt x="96350" y="82"/>
                  </a:lnTo>
                  <a:lnTo>
                    <a:pt x="836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60"/>
            <p:cNvSpPr/>
            <p:nvPr/>
          </p:nvSpPr>
          <p:spPr>
            <a:xfrm rot="-274816">
              <a:off x="-222448" y="4357599"/>
              <a:ext cx="10156493" cy="2291640"/>
            </a:xfrm>
            <a:custGeom>
              <a:avLst/>
              <a:gdLst/>
              <a:ahLst/>
              <a:cxnLst/>
              <a:rect l="l" t="t" r="r" b="b"/>
              <a:pathLst>
                <a:path w="156877" h="22566" extrusionOk="0">
                  <a:moveTo>
                    <a:pt x="83601" y="1"/>
                  </a:moveTo>
                  <a:lnTo>
                    <a:pt x="74864" y="102"/>
                  </a:lnTo>
                  <a:lnTo>
                    <a:pt x="66046" y="347"/>
                  </a:lnTo>
                  <a:lnTo>
                    <a:pt x="57248" y="734"/>
                  </a:lnTo>
                  <a:lnTo>
                    <a:pt x="48613" y="1324"/>
                  </a:lnTo>
                  <a:lnTo>
                    <a:pt x="40223" y="2139"/>
                  </a:lnTo>
                  <a:lnTo>
                    <a:pt x="32198" y="3157"/>
                  </a:lnTo>
                  <a:lnTo>
                    <a:pt x="26516" y="4114"/>
                  </a:lnTo>
                  <a:lnTo>
                    <a:pt x="22871" y="4827"/>
                  </a:lnTo>
                  <a:lnTo>
                    <a:pt x="21120" y="5214"/>
                  </a:lnTo>
                  <a:lnTo>
                    <a:pt x="17169" y="6131"/>
                  </a:lnTo>
                  <a:lnTo>
                    <a:pt x="10652" y="7882"/>
                  </a:lnTo>
                  <a:lnTo>
                    <a:pt x="6864" y="9145"/>
                  </a:lnTo>
                  <a:lnTo>
                    <a:pt x="4807" y="9939"/>
                  </a:lnTo>
                  <a:lnTo>
                    <a:pt x="3116" y="10733"/>
                  </a:lnTo>
                  <a:lnTo>
                    <a:pt x="1813" y="11487"/>
                  </a:lnTo>
                  <a:lnTo>
                    <a:pt x="856" y="12200"/>
                  </a:lnTo>
                  <a:lnTo>
                    <a:pt x="265" y="12912"/>
                  </a:lnTo>
                  <a:lnTo>
                    <a:pt x="0" y="13584"/>
                  </a:lnTo>
                  <a:lnTo>
                    <a:pt x="62" y="14216"/>
                  </a:lnTo>
                  <a:lnTo>
                    <a:pt x="448" y="14827"/>
                  </a:lnTo>
                  <a:lnTo>
                    <a:pt x="1161" y="15397"/>
                  </a:lnTo>
                  <a:lnTo>
                    <a:pt x="2159" y="15947"/>
                  </a:lnTo>
                  <a:lnTo>
                    <a:pt x="3442" y="16456"/>
                  </a:lnTo>
                  <a:lnTo>
                    <a:pt x="5010" y="16945"/>
                  </a:lnTo>
                  <a:lnTo>
                    <a:pt x="6864" y="17372"/>
                  </a:lnTo>
                  <a:lnTo>
                    <a:pt x="10081" y="17983"/>
                  </a:lnTo>
                  <a:lnTo>
                    <a:pt x="15254" y="18655"/>
                  </a:lnTo>
                  <a:lnTo>
                    <a:pt x="21364" y="19165"/>
                  </a:lnTo>
                  <a:lnTo>
                    <a:pt x="28268" y="19531"/>
                  </a:lnTo>
                  <a:lnTo>
                    <a:pt x="35946" y="19735"/>
                  </a:lnTo>
                  <a:lnTo>
                    <a:pt x="44275" y="19755"/>
                  </a:lnTo>
                  <a:lnTo>
                    <a:pt x="53195" y="19613"/>
                  </a:lnTo>
                  <a:lnTo>
                    <a:pt x="57880" y="19450"/>
                  </a:lnTo>
                  <a:lnTo>
                    <a:pt x="60894" y="19368"/>
                  </a:lnTo>
                  <a:lnTo>
                    <a:pt x="66779" y="19327"/>
                  </a:lnTo>
                  <a:lnTo>
                    <a:pt x="72482" y="19470"/>
                  </a:lnTo>
                  <a:lnTo>
                    <a:pt x="78041" y="19714"/>
                  </a:lnTo>
                  <a:lnTo>
                    <a:pt x="91442" y="20712"/>
                  </a:lnTo>
                  <a:lnTo>
                    <a:pt x="106655" y="22016"/>
                  </a:lnTo>
                  <a:lnTo>
                    <a:pt x="114109" y="22423"/>
                  </a:lnTo>
                  <a:lnTo>
                    <a:pt x="119037" y="22566"/>
                  </a:lnTo>
                  <a:lnTo>
                    <a:pt x="123986" y="22545"/>
                  </a:lnTo>
                  <a:lnTo>
                    <a:pt x="128935" y="22321"/>
                  </a:lnTo>
                  <a:lnTo>
                    <a:pt x="133904" y="21894"/>
                  </a:lnTo>
                  <a:lnTo>
                    <a:pt x="138935" y="21201"/>
                  </a:lnTo>
                  <a:lnTo>
                    <a:pt x="141480" y="20753"/>
                  </a:lnTo>
                  <a:lnTo>
                    <a:pt x="143945" y="20244"/>
                  </a:lnTo>
                  <a:lnTo>
                    <a:pt x="147122" y="19409"/>
                  </a:lnTo>
                  <a:lnTo>
                    <a:pt x="148975" y="18798"/>
                  </a:lnTo>
                  <a:lnTo>
                    <a:pt x="150604" y="18167"/>
                  </a:lnTo>
                  <a:lnTo>
                    <a:pt x="152050" y="17495"/>
                  </a:lnTo>
                  <a:lnTo>
                    <a:pt x="153272" y="16823"/>
                  </a:lnTo>
                  <a:lnTo>
                    <a:pt x="154311" y="16110"/>
                  </a:lnTo>
                  <a:lnTo>
                    <a:pt x="155166" y="15377"/>
                  </a:lnTo>
                  <a:lnTo>
                    <a:pt x="155838" y="14643"/>
                  </a:lnTo>
                  <a:lnTo>
                    <a:pt x="156327" y="13890"/>
                  </a:lnTo>
                  <a:lnTo>
                    <a:pt x="156673" y="13136"/>
                  </a:lnTo>
                  <a:lnTo>
                    <a:pt x="156836" y="12362"/>
                  </a:lnTo>
                  <a:lnTo>
                    <a:pt x="156877" y="11609"/>
                  </a:lnTo>
                  <a:lnTo>
                    <a:pt x="156755" y="10835"/>
                  </a:lnTo>
                  <a:lnTo>
                    <a:pt x="156490" y="10082"/>
                  </a:lnTo>
                  <a:lnTo>
                    <a:pt x="156103" y="9348"/>
                  </a:lnTo>
                  <a:lnTo>
                    <a:pt x="155594" y="8615"/>
                  </a:lnTo>
                  <a:lnTo>
                    <a:pt x="154616" y="7556"/>
                  </a:lnTo>
                  <a:lnTo>
                    <a:pt x="152946" y="6232"/>
                  </a:lnTo>
                  <a:lnTo>
                    <a:pt x="150930" y="5011"/>
                  </a:lnTo>
                  <a:lnTo>
                    <a:pt x="148588" y="3951"/>
                  </a:lnTo>
                  <a:lnTo>
                    <a:pt x="146002" y="3076"/>
                  </a:lnTo>
                  <a:lnTo>
                    <a:pt x="143211" y="2383"/>
                  </a:lnTo>
                  <a:lnTo>
                    <a:pt x="140299" y="1935"/>
                  </a:lnTo>
                  <a:lnTo>
                    <a:pt x="138813" y="1833"/>
                  </a:lnTo>
                  <a:lnTo>
                    <a:pt x="135432" y="1609"/>
                  </a:lnTo>
                  <a:lnTo>
                    <a:pt x="125330" y="1060"/>
                  </a:lnTo>
                  <a:lnTo>
                    <a:pt x="112011" y="489"/>
                  </a:lnTo>
                  <a:lnTo>
                    <a:pt x="96350" y="82"/>
                  </a:lnTo>
                  <a:lnTo>
                    <a:pt x="8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60"/>
            <p:cNvSpPr/>
            <p:nvPr/>
          </p:nvSpPr>
          <p:spPr>
            <a:xfrm flipH="1">
              <a:off x="-589285" y="4604405"/>
              <a:ext cx="10975899" cy="2564795"/>
            </a:xfrm>
            <a:custGeom>
              <a:avLst/>
              <a:gdLst/>
              <a:ahLst/>
              <a:cxnLst/>
              <a:rect l="l" t="t" r="r" b="b"/>
              <a:pathLst>
                <a:path w="156877" h="22566" extrusionOk="0">
                  <a:moveTo>
                    <a:pt x="83601" y="1"/>
                  </a:moveTo>
                  <a:lnTo>
                    <a:pt x="74864" y="102"/>
                  </a:lnTo>
                  <a:lnTo>
                    <a:pt x="66046" y="347"/>
                  </a:lnTo>
                  <a:lnTo>
                    <a:pt x="57248" y="734"/>
                  </a:lnTo>
                  <a:lnTo>
                    <a:pt x="48613" y="1324"/>
                  </a:lnTo>
                  <a:lnTo>
                    <a:pt x="40223" y="2139"/>
                  </a:lnTo>
                  <a:lnTo>
                    <a:pt x="32198" y="3157"/>
                  </a:lnTo>
                  <a:lnTo>
                    <a:pt x="26516" y="4114"/>
                  </a:lnTo>
                  <a:lnTo>
                    <a:pt x="22871" y="4827"/>
                  </a:lnTo>
                  <a:lnTo>
                    <a:pt x="21120" y="5214"/>
                  </a:lnTo>
                  <a:lnTo>
                    <a:pt x="17169" y="6131"/>
                  </a:lnTo>
                  <a:lnTo>
                    <a:pt x="10652" y="7882"/>
                  </a:lnTo>
                  <a:lnTo>
                    <a:pt x="6864" y="9145"/>
                  </a:lnTo>
                  <a:lnTo>
                    <a:pt x="4807" y="9939"/>
                  </a:lnTo>
                  <a:lnTo>
                    <a:pt x="3116" y="10733"/>
                  </a:lnTo>
                  <a:lnTo>
                    <a:pt x="1813" y="11487"/>
                  </a:lnTo>
                  <a:lnTo>
                    <a:pt x="856" y="12200"/>
                  </a:lnTo>
                  <a:lnTo>
                    <a:pt x="265" y="12912"/>
                  </a:lnTo>
                  <a:lnTo>
                    <a:pt x="0" y="13584"/>
                  </a:lnTo>
                  <a:lnTo>
                    <a:pt x="62" y="14216"/>
                  </a:lnTo>
                  <a:lnTo>
                    <a:pt x="448" y="14827"/>
                  </a:lnTo>
                  <a:lnTo>
                    <a:pt x="1161" y="15397"/>
                  </a:lnTo>
                  <a:lnTo>
                    <a:pt x="2159" y="15947"/>
                  </a:lnTo>
                  <a:lnTo>
                    <a:pt x="3442" y="16456"/>
                  </a:lnTo>
                  <a:lnTo>
                    <a:pt x="5010" y="16945"/>
                  </a:lnTo>
                  <a:lnTo>
                    <a:pt x="6864" y="17372"/>
                  </a:lnTo>
                  <a:lnTo>
                    <a:pt x="10081" y="17983"/>
                  </a:lnTo>
                  <a:lnTo>
                    <a:pt x="15254" y="18655"/>
                  </a:lnTo>
                  <a:lnTo>
                    <a:pt x="21364" y="19165"/>
                  </a:lnTo>
                  <a:lnTo>
                    <a:pt x="28268" y="19531"/>
                  </a:lnTo>
                  <a:lnTo>
                    <a:pt x="35946" y="19735"/>
                  </a:lnTo>
                  <a:lnTo>
                    <a:pt x="44275" y="19755"/>
                  </a:lnTo>
                  <a:lnTo>
                    <a:pt x="53195" y="19613"/>
                  </a:lnTo>
                  <a:lnTo>
                    <a:pt x="57880" y="19450"/>
                  </a:lnTo>
                  <a:lnTo>
                    <a:pt x="60894" y="19368"/>
                  </a:lnTo>
                  <a:lnTo>
                    <a:pt x="66779" y="19327"/>
                  </a:lnTo>
                  <a:lnTo>
                    <a:pt x="72482" y="19470"/>
                  </a:lnTo>
                  <a:lnTo>
                    <a:pt x="78041" y="19714"/>
                  </a:lnTo>
                  <a:lnTo>
                    <a:pt x="91442" y="20712"/>
                  </a:lnTo>
                  <a:lnTo>
                    <a:pt x="106655" y="22016"/>
                  </a:lnTo>
                  <a:lnTo>
                    <a:pt x="114109" y="22423"/>
                  </a:lnTo>
                  <a:lnTo>
                    <a:pt x="119037" y="22566"/>
                  </a:lnTo>
                  <a:lnTo>
                    <a:pt x="123986" y="22545"/>
                  </a:lnTo>
                  <a:lnTo>
                    <a:pt x="128935" y="22321"/>
                  </a:lnTo>
                  <a:lnTo>
                    <a:pt x="133904" y="21894"/>
                  </a:lnTo>
                  <a:lnTo>
                    <a:pt x="138935" y="21201"/>
                  </a:lnTo>
                  <a:lnTo>
                    <a:pt x="141480" y="20753"/>
                  </a:lnTo>
                  <a:lnTo>
                    <a:pt x="143945" y="20244"/>
                  </a:lnTo>
                  <a:lnTo>
                    <a:pt x="147122" y="19409"/>
                  </a:lnTo>
                  <a:lnTo>
                    <a:pt x="148975" y="18798"/>
                  </a:lnTo>
                  <a:lnTo>
                    <a:pt x="150604" y="18167"/>
                  </a:lnTo>
                  <a:lnTo>
                    <a:pt x="152050" y="17495"/>
                  </a:lnTo>
                  <a:lnTo>
                    <a:pt x="153272" y="16823"/>
                  </a:lnTo>
                  <a:lnTo>
                    <a:pt x="154311" y="16110"/>
                  </a:lnTo>
                  <a:lnTo>
                    <a:pt x="155166" y="15377"/>
                  </a:lnTo>
                  <a:lnTo>
                    <a:pt x="155838" y="14643"/>
                  </a:lnTo>
                  <a:lnTo>
                    <a:pt x="156327" y="13890"/>
                  </a:lnTo>
                  <a:lnTo>
                    <a:pt x="156673" y="13136"/>
                  </a:lnTo>
                  <a:lnTo>
                    <a:pt x="156836" y="12362"/>
                  </a:lnTo>
                  <a:lnTo>
                    <a:pt x="156877" y="11609"/>
                  </a:lnTo>
                  <a:lnTo>
                    <a:pt x="156755" y="10835"/>
                  </a:lnTo>
                  <a:lnTo>
                    <a:pt x="156490" y="10082"/>
                  </a:lnTo>
                  <a:lnTo>
                    <a:pt x="156103" y="9348"/>
                  </a:lnTo>
                  <a:lnTo>
                    <a:pt x="155594" y="8615"/>
                  </a:lnTo>
                  <a:lnTo>
                    <a:pt x="154616" y="7556"/>
                  </a:lnTo>
                  <a:lnTo>
                    <a:pt x="152946" y="6232"/>
                  </a:lnTo>
                  <a:lnTo>
                    <a:pt x="150930" y="5011"/>
                  </a:lnTo>
                  <a:lnTo>
                    <a:pt x="148588" y="3951"/>
                  </a:lnTo>
                  <a:lnTo>
                    <a:pt x="146002" y="3076"/>
                  </a:lnTo>
                  <a:lnTo>
                    <a:pt x="143211" y="2383"/>
                  </a:lnTo>
                  <a:lnTo>
                    <a:pt x="140299" y="1935"/>
                  </a:lnTo>
                  <a:lnTo>
                    <a:pt x="138813" y="1833"/>
                  </a:lnTo>
                  <a:lnTo>
                    <a:pt x="135432" y="1609"/>
                  </a:lnTo>
                  <a:lnTo>
                    <a:pt x="125330" y="1060"/>
                  </a:lnTo>
                  <a:lnTo>
                    <a:pt x="112011" y="489"/>
                  </a:lnTo>
                  <a:lnTo>
                    <a:pt x="96350" y="82"/>
                  </a:lnTo>
                  <a:lnTo>
                    <a:pt x="836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1A11F-DBFD-848A-1A4E-9FF95A36C7CA}"/>
              </a:ext>
            </a:extLst>
          </p:cNvPr>
          <p:cNvSpPr txBox="1">
            <a:spLocks/>
          </p:cNvSpPr>
          <p:nvPr/>
        </p:nvSpPr>
        <p:spPr>
          <a:xfrm>
            <a:off x="491434" y="372078"/>
            <a:ext cx="5603790" cy="1335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nton"/>
              <a:buNone/>
              <a:defRPr sz="28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r>
              <a:rPr lang="en-US" sz="4400" b="1" kern="0">
                <a:latin typeface="Comic Sans MS"/>
              </a:rPr>
              <a:t>Data Flow Diagram:</a:t>
            </a:r>
            <a:br>
              <a:rPr lang="en-US" sz="4400" b="1" kern="0">
                <a:latin typeface="Comic Sans MS" panose="030F0702030302020204" pitchFamily="66" charset="0"/>
              </a:rPr>
            </a:br>
            <a:r>
              <a:rPr lang="en-US" sz="4400" b="1" kern="0">
                <a:latin typeface="Comic Sans MS"/>
              </a:rPr>
              <a:t>Context</a:t>
            </a:r>
            <a:endParaRPr lang="en-US"/>
          </a:p>
        </p:txBody>
      </p:sp>
      <p:pic>
        <p:nvPicPr>
          <p:cNvPr id="3" name="Content Placeholder 4" descr="A close-up of a diagram&#10;&#10;AI-generated content may be incorrect.">
            <a:extLst>
              <a:ext uri="{FF2B5EF4-FFF2-40B4-BE49-F238E27FC236}">
                <a16:creationId xmlns:a16="http://schemas.microsoft.com/office/drawing/2014/main" id="{A9DC12BF-F4E9-3498-882F-F04636AE1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378" y="1811666"/>
            <a:ext cx="7389286" cy="2780972"/>
          </a:xfrm>
          <a:prstGeom prst="rect">
            <a:avLst/>
          </a:prstGeom>
          <a:noFill/>
          <a:ln w="57150">
            <a:solidFill>
              <a:srgbClr val="0070C0"/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431ADA-B73F-E0BB-B6F8-A19100CC363B}"/>
              </a:ext>
            </a:extLst>
          </p:cNvPr>
          <p:cNvSpPr txBox="1"/>
          <p:nvPr/>
        </p:nvSpPr>
        <p:spPr>
          <a:xfrm>
            <a:off x="9269002" y="9991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600" b="1">
                <a:solidFill>
                  <a:srgbClr val="F8D79A"/>
                </a:solidFill>
                <a:latin typeface="Comic Sans MS"/>
              </a:rPr>
              <a:t>Cory</a:t>
            </a:r>
            <a:r>
              <a:rPr lang="en-US" sz="3600">
                <a:latin typeface="Comic Sans MS"/>
              </a:rPr>
              <a:t>​</a:t>
            </a:r>
            <a:endParaRPr lang="en-US">
              <a:cs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CD0C12-F2D1-3780-727F-6A3A4588E1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7313" y="4834491"/>
            <a:ext cx="662939" cy="66293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85A9FA4A-5912-0E7D-DC75-CEE02F1A4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C1531-31D4-FC4F-B992-74AE9D26C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564445"/>
            <a:ext cx="5582724" cy="1136549"/>
          </a:xfrm>
        </p:spPr>
        <p:txBody>
          <a:bodyPr/>
          <a:lstStyle/>
          <a:p>
            <a:r>
              <a:rPr lang="en-US" sz="4400" b="1">
                <a:latin typeface="Comic Sans MS" panose="030F0702030302020204" pitchFamily="66" charset="0"/>
              </a:rPr>
              <a:t>Data Flow Diagram:</a:t>
            </a:r>
            <a:br>
              <a:rPr lang="en-US" sz="4400" b="1">
                <a:latin typeface="Comic Sans MS" panose="030F0702030302020204" pitchFamily="66" charset="0"/>
              </a:rPr>
            </a:br>
            <a:r>
              <a:rPr lang="en-US" sz="4400" b="1">
                <a:latin typeface="Comic Sans MS" panose="030F0702030302020204" pitchFamily="66" charset="0"/>
              </a:rPr>
              <a:t>Level 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0DDCC-0990-40FA-2440-3BCCA091CE37}"/>
              </a:ext>
            </a:extLst>
          </p:cNvPr>
          <p:cNvSpPr txBox="1">
            <a:spLocks/>
          </p:cNvSpPr>
          <p:nvPr/>
        </p:nvSpPr>
        <p:spPr>
          <a:xfrm>
            <a:off x="778933" y="2006191"/>
            <a:ext cx="10515600" cy="435133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  <a:t>Entity: User</a:t>
            </a: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  <a:t>Subsystems:</a:t>
            </a: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400" kern="0">
                <a:solidFill>
                  <a:schemeClr val="bg2">
                    <a:lumMod val="75000"/>
                  </a:schemeClr>
                </a:solidFill>
                <a:latin typeface="Comic Sans MS" panose="030F0702030302020204" pitchFamily="66" charset="0"/>
              </a:rPr>
              <a:t>1 - </a:t>
            </a:r>
            <a: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  <a:t>Cory</a:t>
            </a: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400" kern="0">
                <a:solidFill>
                  <a:schemeClr val="bg2">
                    <a:lumMod val="75000"/>
                  </a:schemeClr>
                </a:solidFill>
                <a:latin typeface="Comic Sans MS" panose="030F0702030302020204" pitchFamily="66" charset="0"/>
              </a:rPr>
              <a:t>2 - </a:t>
            </a:r>
            <a: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  <a:t>Jillian</a:t>
            </a: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400" kern="0">
                <a:solidFill>
                  <a:schemeClr val="bg2">
                    <a:lumMod val="75000"/>
                  </a:schemeClr>
                </a:solidFill>
                <a:latin typeface="Comic Sans MS" panose="030F0702030302020204" pitchFamily="66" charset="0"/>
              </a:rPr>
              <a:t>3 - </a:t>
            </a:r>
            <a: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  <a:t>Andrew</a:t>
            </a: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400" kern="0">
                <a:solidFill>
                  <a:schemeClr val="bg2">
                    <a:lumMod val="75000"/>
                  </a:schemeClr>
                </a:solidFill>
                <a:latin typeface="Comic Sans MS" panose="030F0702030302020204" pitchFamily="66" charset="0"/>
              </a:rPr>
              <a:t>4 - </a:t>
            </a:r>
            <a:r>
              <a:rPr lang="en-US" sz="2400" kern="0" err="1">
                <a:solidFill>
                  <a:schemeClr val="bg1"/>
                </a:solidFill>
                <a:latin typeface="Comic Sans MS" panose="030F0702030302020204" pitchFamily="66" charset="0"/>
              </a:rPr>
              <a:t>Bidhi</a:t>
            </a: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400" kern="0">
                <a:solidFill>
                  <a:schemeClr val="bg2">
                    <a:lumMod val="75000"/>
                  </a:schemeClr>
                </a:solidFill>
                <a:latin typeface="Comic Sans MS" panose="030F0702030302020204" pitchFamily="66" charset="0"/>
              </a:rPr>
              <a:t>5 -</a:t>
            </a:r>
            <a: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  <a:t> Kayra</a:t>
            </a: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400" kern="0">
                <a:solidFill>
                  <a:schemeClr val="bg2">
                    <a:lumMod val="75000"/>
                  </a:schemeClr>
                </a:solidFill>
                <a:latin typeface="Comic Sans MS" panose="030F0702030302020204" pitchFamily="66" charset="0"/>
              </a:rPr>
              <a:t>6 - </a:t>
            </a:r>
            <a:r>
              <a:rPr lang="en-US" sz="2400" kern="0" err="1">
                <a:solidFill>
                  <a:schemeClr val="bg1"/>
                </a:solidFill>
                <a:latin typeface="Comic Sans MS" panose="030F0702030302020204" pitchFamily="66" charset="0"/>
              </a:rPr>
              <a:t>Aneesha</a:t>
            </a:r>
            <a:b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sz="2400" kern="0">
                <a:solidFill>
                  <a:schemeClr val="bg2">
                    <a:lumMod val="75000"/>
                  </a:schemeClr>
                </a:solidFill>
                <a:latin typeface="Comic Sans MS" panose="030F0702030302020204" pitchFamily="66" charset="0"/>
              </a:rPr>
              <a:t>7 - </a:t>
            </a:r>
            <a:r>
              <a:rPr lang="en-US" sz="2400" kern="0" err="1">
                <a:solidFill>
                  <a:schemeClr val="bg1"/>
                </a:solidFill>
                <a:latin typeface="Comic Sans MS" panose="030F0702030302020204" pitchFamily="66" charset="0"/>
              </a:rPr>
              <a:t>Chenny</a:t>
            </a:r>
            <a:endParaRPr lang="en-US" sz="2400" kern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pic>
        <p:nvPicPr>
          <p:cNvPr id="4" name="Picture 3" descr="A diagram of a system&#10;&#10;AI-generated content may be incorrect.">
            <a:extLst>
              <a:ext uri="{FF2B5EF4-FFF2-40B4-BE49-F238E27FC236}">
                <a16:creationId xmlns:a16="http://schemas.microsoft.com/office/drawing/2014/main" id="{81AC2256-176E-22F4-12C9-9E65F7951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657" y="1493267"/>
            <a:ext cx="7333207" cy="49882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953CBB-16FE-BB55-B91D-488519DFCD11}"/>
              </a:ext>
            </a:extLst>
          </p:cNvPr>
          <p:cNvSpPr txBox="1"/>
          <p:nvPr/>
        </p:nvSpPr>
        <p:spPr>
          <a:xfrm>
            <a:off x="9314873" y="10380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600" b="1">
                <a:solidFill>
                  <a:srgbClr val="F8D79A"/>
                </a:solidFill>
                <a:latin typeface="Comic Sans MS"/>
              </a:rPr>
              <a:t>Cory</a:t>
            </a:r>
            <a:r>
              <a:rPr lang="en-US" sz="3600">
                <a:latin typeface="Comic Sans MS"/>
              </a:rPr>
              <a:t>​</a:t>
            </a:r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19859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Google Shape;1002;p74"/>
          <p:cNvGrpSpPr/>
          <p:nvPr/>
        </p:nvGrpSpPr>
        <p:grpSpPr>
          <a:xfrm>
            <a:off x="-3535351" y="6360735"/>
            <a:ext cx="19194299" cy="3439000"/>
            <a:chOff x="-2992285" y="4723984"/>
            <a:chExt cx="14395724" cy="2579250"/>
          </a:xfrm>
        </p:grpSpPr>
        <p:sp>
          <p:nvSpPr>
            <p:cNvPr id="1003" name="Google Shape;1003;p74"/>
            <p:cNvSpPr/>
            <p:nvPr/>
          </p:nvSpPr>
          <p:spPr>
            <a:xfrm rot="12663" flipH="1">
              <a:off x="-1053856" y="4723984"/>
              <a:ext cx="12457295" cy="2579250"/>
            </a:xfrm>
            <a:custGeom>
              <a:avLst/>
              <a:gdLst/>
              <a:ahLst/>
              <a:cxnLst/>
              <a:rect l="l" t="t" r="r" b="b"/>
              <a:pathLst>
                <a:path w="156877" h="22566" extrusionOk="0">
                  <a:moveTo>
                    <a:pt x="83601" y="1"/>
                  </a:moveTo>
                  <a:lnTo>
                    <a:pt x="74864" y="102"/>
                  </a:lnTo>
                  <a:lnTo>
                    <a:pt x="66046" y="347"/>
                  </a:lnTo>
                  <a:lnTo>
                    <a:pt x="57248" y="734"/>
                  </a:lnTo>
                  <a:lnTo>
                    <a:pt x="48613" y="1324"/>
                  </a:lnTo>
                  <a:lnTo>
                    <a:pt x="40223" y="2139"/>
                  </a:lnTo>
                  <a:lnTo>
                    <a:pt x="32198" y="3157"/>
                  </a:lnTo>
                  <a:lnTo>
                    <a:pt x="26516" y="4114"/>
                  </a:lnTo>
                  <a:lnTo>
                    <a:pt x="22871" y="4827"/>
                  </a:lnTo>
                  <a:lnTo>
                    <a:pt x="21120" y="5214"/>
                  </a:lnTo>
                  <a:lnTo>
                    <a:pt x="17169" y="6131"/>
                  </a:lnTo>
                  <a:lnTo>
                    <a:pt x="10652" y="7882"/>
                  </a:lnTo>
                  <a:lnTo>
                    <a:pt x="6864" y="9145"/>
                  </a:lnTo>
                  <a:lnTo>
                    <a:pt x="4807" y="9939"/>
                  </a:lnTo>
                  <a:lnTo>
                    <a:pt x="3116" y="10733"/>
                  </a:lnTo>
                  <a:lnTo>
                    <a:pt x="1813" y="11487"/>
                  </a:lnTo>
                  <a:lnTo>
                    <a:pt x="856" y="12200"/>
                  </a:lnTo>
                  <a:lnTo>
                    <a:pt x="265" y="12912"/>
                  </a:lnTo>
                  <a:lnTo>
                    <a:pt x="0" y="13584"/>
                  </a:lnTo>
                  <a:lnTo>
                    <a:pt x="62" y="14216"/>
                  </a:lnTo>
                  <a:lnTo>
                    <a:pt x="448" y="14827"/>
                  </a:lnTo>
                  <a:lnTo>
                    <a:pt x="1161" y="15397"/>
                  </a:lnTo>
                  <a:lnTo>
                    <a:pt x="2159" y="15947"/>
                  </a:lnTo>
                  <a:lnTo>
                    <a:pt x="3442" y="16456"/>
                  </a:lnTo>
                  <a:lnTo>
                    <a:pt x="5010" y="16945"/>
                  </a:lnTo>
                  <a:lnTo>
                    <a:pt x="6864" y="17372"/>
                  </a:lnTo>
                  <a:lnTo>
                    <a:pt x="10081" y="17983"/>
                  </a:lnTo>
                  <a:lnTo>
                    <a:pt x="15254" y="18655"/>
                  </a:lnTo>
                  <a:lnTo>
                    <a:pt x="21364" y="19165"/>
                  </a:lnTo>
                  <a:lnTo>
                    <a:pt x="28268" y="19531"/>
                  </a:lnTo>
                  <a:lnTo>
                    <a:pt x="35946" y="19735"/>
                  </a:lnTo>
                  <a:lnTo>
                    <a:pt x="44275" y="19755"/>
                  </a:lnTo>
                  <a:lnTo>
                    <a:pt x="53195" y="19613"/>
                  </a:lnTo>
                  <a:lnTo>
                    <a:pt x="57880" y="19450"/>
                  </a:lnTo>
                  <a:lnTo>
                    <a:pt x="60894" y="19368"/>
                  </a:lnTo>
                  <a:lnTo>
                    <a:pt x="66779" y="19327"/>
                  </a:lnTo>
                  <a:lnTo>
                    <a:pt x="72482" y="19470"/>
                  </a:lnTo>
                  <a:lnTo>
                    <a:pt x="78041" y="19714"/>
                  </a:lnTo>
                  <a:lnTo>
                    <a:pt x="91442" y="20712"/>
                  </a:lnTo>
                  <a:lnTo>
                    <a:pt x="106655" y="22016"/>
                  </a:lnTo>
                  <a:lnTo>
                    <a:pt x="114109" y="22423"/>
                  </a:lnTo>
                  <a:lnTo>
                    <a:pt x="119037" y="22566"/>
                  </a:lnTo>
                  <a:lnTo>
                    <a:pt x="123986" y="22545"/>
                  </a:lnTo>
                  <a:lnTo>
                    <a:pt x="128935" y="22321"/>
                  </a:lnTo>
                  <a:lnTo>
                    <a:pt x="133904" y="21894"/>
                  </a:lnTo>
                  <a:lnTo>
                    <a:pt x="138935" y="21201"/>
                  </a:lnTo>
                  <a:lnTo>
                    <a:pt x="141480" y="20753"/>
                  </a:lnTo>
                  <a:lnTo>
                    <a:pt x="143945" y="20244"/>
                  </a:lnTo>
                  <a:lnTo>
                    <a:pt x="147122" y="19409"/>
                  </a:lnTo>
                  <a:lnTo>
                    <a:pt x="148975" y="18798"/>
                  </a:lnTo>
                  <a:lnTo>
                    <a:pt x="150604" y="18167"/>
                  </a:lnTo>
                  <a:lnTo>
                    <a:pt x="152050" y="17495"/>
                  </a:lnTo>
                  <a:lnTo>
                    <a:pt x="153272" y="16823"/>
                  </a:lnTo>
                  <a:lnTo>
                    <a:pt x="154311" y="16110"/>
                  </a:lnTo>
                  <a:lnTo>
                    <a:pt x="155166" y="15377"/>
                  </a:lnTo>
                  <a:lnTo>
                    <a:pt x="155838" y="14643"/>
                  </a:lnTo>
                  <a:lnTo>
                    <a:pt x="156327" y="13890"/>
                  </a:lnTo>
                  <a:lnTo>
                    <a:pt x="156673" y="13136"/>
                  </a:lnTo>
                  <a:lnTo>
                    <a:pt x="156836" y="12362"/>
                  </a:lnTo>
                  <a:lnTo>
                    <a:pt x="156877" y="11609"/>
                  </a:lnTo>
                  <a:lnTo>
                    <a:pt x="156755" y="10835"/>
                  </a:lnTo>
                  <a:lnTo>
                    <a:pt x="156490" y="10082"/>
                  </a:lnTo>
                  <a:lnTo>
                    <a:pt x="156103" y="9348"/>
                  </a:lnTo>
                  <a:lnTo>
                    <a:pt x="155594" y="8615"/>
                  </a:lnTo>
                  <a:lnTo>
                    <a:pt x="154616" y="7556"/>
                  </a:lnTo>
                  <a:lnTo>
                    <a:pt x="152946" y="6232"/>
                  </a:lnTo>
                  <a:lnTo>
                    <a:pt x="150930" y="5011"/>
                  </a:lnTo>
                  <a:lnTo>
                    <a:pt x="148588" y="3951"/>
                  </a:lnTo>
                  <a:lnTo>
                    <a:pt x="146002" y="3076"/>
                  </a:lnTo>
                  <a:lnTo>
                    <a:pt x="143211" y="2383"/>
                  </a:lnTo>
                  <a:lnTo>
                    <a:pt x="140299" y="1935"/>
                  </a:lnTo>
                  <a:lnTo>
                    <a:pt x="138813" y="1833"/>
                  </a:lnTo>
                  <a:lnTo>
                    <a:pt x="135432" y="1609"/>
                  </a:lnTo>
                  <a:lnTo>
                    <a:pt x="125330" y="1060"/>
                  </a:lnTo>
                  <a:lnTo>
                    <a:pt x="112011" y="489"/>
                  </a:lnTo>
                  <a:lnTo>
                    <a:pt x="96350" y="82"/>
                  </a:lnTo>
                  <a:lnTo>
                    <a:pt x="83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74"/>
            <p:cNvSpPr/>
            <p:nvPr/>
          </p:nvSpPr>
          <p:spPr>
            <a:xfrm rot="231343">
              <a:off x="-2992285" y="4842930"/>
              <a:ext cx="12492939" cy="2291690"/>
            </a:xfrm>
            <a:custGeom>
              <a:avLst/>
              <a:gdLst/>
              <a:ahLst/>
              <a:cxnLst/>
              <a:rect l="l" t="t" r="r" b="b"/>
              <a:pathLst>
                <a:path w="156877" h="22566" extrusionOk="0">
                  <a:moveTo>
                    <a:pt x="83601" y="1"/>
                  </a:moveTo>
                  <a:lnTo>
                    <a:pt x="74864" y="102"/>
                  </a:lnTo>
                  <a:lnTo>
                    <a:pt x="66046" y="347"/>
                  </a:lnTo>
                  <a:lnTo>
                    <a:pt x="57248" y="734"/>
                  </a:lnTo>
                  <a:lnTo>
                    <a:pt x="48613" y="1324"/>
                  </a:lnTo>
                  <a:lnTo>
                    <a:pt x="40223" y="2139"/>
                  </a:lnTo>
                  <a:lnTo>
                    <a:pt x="32198" y="3157"/>
                  </a:lnTo>
                  <a:lnTo>
                    <a:pt x="26516" y="4114"/>
                  </a:lnTo>
                  <a:lnTo>
                    <a:pt x="22871" y="4827"/>
                  </a:lnTo>
                  <a:lnTo>
                    <a:pt x="21120" y="5214"/>
                  </a:lnTo>
                  <a:lnTo>
                    <a:pt x="17169" y="6131"/>
                  </a:lnTo>
                  <a:lnTo>
                    <a:pt x="10652" y="7882"/>
                  </a:lnTo>
                  <a:lnTo>
                    <a:pt x="6864" y="9145"/>
                  </a:lnTo>
                  <a:lnTo>
                    <a:pt x="4807" y="9939"/>
                  </a:lnTo>
                  <a:lnTo>
                    <a:pt x="3116" y="10733"/>
                  </a:lnTo>
                  <a:lnTo>
                    <a:pt x="1813" y="11487"/>
                  </a:lnTo>
                  <a:lnTo>
                    <a:pt x="856" y="12200"/>
                  </a:lnTo>
                  <a:lnTo>
                    <a:pt x="265" y="12912"/>
                  </a:lnTo>
                  <a:lnTo>
                    <a:pt x="0" y="13584"/>
                  </a:lnTo>
                  <a:lnTo>
                    <a:pt x="62" y="14216"/>
                  </a:lnTo>
                  <a:lnTo>
                    <a:pt x="448" y="14827"/>
                  </a:lnTo>
                  <a:lnTo>
                    <a:pt x="1161" y="15397"/>
                  </a:lnTo>
                  <a:lnTo>
                    <a:pt x="2159" y="15947"/>
                  </a:lnTo>
                  <a:lnTo>
                    <a:pt x="3442" y="16456"/>
                  </a:lnTo>
                  <a:lnTo>
                    <a:pt x="5010" y="16945"/>
                  </a:lnTo>
                  <a:lnTo>
                    <a:pt x="6864" y="17372"/>
                  </a:lnTo>
                  <a:lnTo>
                    <a:pt x="10081" y="17983"/>
                  </a:lnTo>
                  <a:lnTo>
                    <a:pt x="15254" y="18655"/>
                  </a:lnTo>
                  <a:lnTo>
                    <a:pt x="21364" y="19165"/>
                  </a:lnTo>
                  <a:lnTo>
                    <a:pt x="28268" y="19531"/>
                  </a:lnTo>
                  <a:lnTo>
                    <a:pt x="35946" y="19735"/>
                  </a:lnTo>
                  <a:lnTo>
                    <a:pt x="44275" y="19755"/>
                  </a:lnTo>
                  <a:lnTo>
                    <a:pt x="53195" y="19613"/>
                  </a:lnTo>
                  <a:lnTo>
                    <a:pt x="57880" y="19450"/>
                  </a:lnTo>
                  <a:lnTo>
                    <a:pt x="60894" y="19368"/>
                  </a:lnTo>
                  <a:lnTo>
                    <a:pt x="66779" y="19327"/>
                  </a:lnTo>
                  <a:lnTo>
                    <a:pt x="72482" y="19470"/>
                  </a:lnTo>
                  <a:lnTo>
                    <a:pt x="78041" y="19714"/>
                  </a:lnTo>
                  <a:lnTo>
                    <a:pt x="91442" y="20712"/>
                  </a:lnTo>
                  <a:lnTo>
                    <a:pt x="106655" y="22016"/>
                  </a:lnTo>
                  <a:lnTo>
                    <a:pt x="114109" y="22423"/>
                  </a:lnTo>
                  <a:lnTo>
                    <a:pt x="119037" y="22566"/>
                  </a:lnTo>
                  <a:lnTo>
                    <a:pt x="123986" y="22545"/>
                  </a:lnTo>
                  <a:lnTo>
                    <a:pt x="128935" y="22321"/>
                  </a:lnTo>
                  <a:lnTo>
                    <a:pt x="133904" y="21894"/>
                  </a:lnTo>
                  <a:lnTo>
                    <a:pt x="138935" y="21201"/>
                  </a:lnTo>
                  <a:lnTo>
                    <a:pt x="141480" y="20753"/>
                  </a:lnTo>
                  <a:lnTo>
                    <a:pt x="143945" y="20244"/>
                  </a:lnTo>
                  <a:lnTo>
                    <a:pt x="147122" y="19409"/>
                  </a:lnTo>
                  <a:lnTo>
                    <a:pt x="148975" y="18798"/>
                  </a:lnTo>
                  <a:lnTo>
                    <a:pt x="150604" y="18167"/>
                  </a:lnTo>
                  <a:lnTo>
                    <a:pt x="152050" y="17495"/>
                  </a:lnTo>
                  <a:lnTo>
                    <a:pt x="153272" y="16823"/>
                  </a:lnTo>
                  <a:lnTo>
                    <a:pt x="154311" y="16110"/>
                  </a:lnTo>
                  <a:lnTo>
                    <a:pt x="155166" y="15377"/>
                  </a:lnTo>
                  <a:lnTo>
                    <a:pt x="155838" y="14643"/>
                  </a:lnTo>
                  <a:lnTo>
                    <a:pt x="156327" y="13890"/>
                  </a:lnTo>
                  <a:lnTo>
                    <a:pt x="156673" y="13136"/>
                  </a:lnTo>
                  <a:lnTo>
                    <a:pt x="156836" y="12362"/>
                  </a:lnTo>
                  <a:lnTo>
                    <a:pt x="156877" y="11609"/>
                  </a:lnTo>
                  <a:lnTo>
                    <a:pt x="156755" y="10835"/>
                  </a:lnTo>
                  <a:lnTo>
                    <a:pt x="156490" y="10082"/>
                  </a:lnTo>
                  <a:lnTo>
                    <a:pt x="156103" y="9348"/>
                  </a:lnTo>
                  <a:lnTo>
                    <a:pt x="155594" y="8615"/>
                  </a:lnTo>
                  <a:lnTo>
                    <a:pt x="154616" y="7556"/>
                  </a:lnTo>
                  <a:lnTo>
                    <a:pt x="152946" y="6232"/>
                  </a:lnTo>
                  <a:lnTo>
                    <a:pt x="150930" y="5011"/>
                  </a:lnTo>
                  <a:lnTo>
                    <a:pt x="148588" y="3951"/>
                  </a:lnTo>
                  <a:lnTo>
                    <a:pt x="146002" y="3076"/>
                  </a:lnTo>
                  <a:lnTo>
                    <a:pt x="143211" y="2383"/>
                  </a:lnTo>
                  <a:lnTo>
                    <a:pt x="140299" y="1935"/>
                  </a:lnTo>
                  <a:lnTo>
                    <a:pt x="138813" y="1833"/>
                  </a:lnTo>
                  <a:lnTo>
                    <a:pt x="135432" y="1609"/>
                  </a:lnTo>
                  <a:lnTo>
                    <a:pt x="125330" y="1060"/>
                  </a:lnTo>
                  <a:lnTo>
                    <a:pt x="112011" y="489"/>
                  </a:lnTo>
                  <a:lnTo>
                    <a:pt x="96350" y="82"/>
                  </a:lnTo>
                  <a:lnTo>
                    <a:pt x="836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A831863E-2DED-CB16-E767-E9A33EEA8F0D}"/>
              </a:ext>
            </a:extLst>
          </p:cNvPr>
          <p:cNvSpPr txBox="1">
            <a:spLocks/>
          </p:cNvSpPr>
          <p:nvPr/>
        </p:nvSpPr>
        <p:spPr>
          <a:xfrm>
            <a:off x="557005" y="200735"/>
            <a:ext cx="10515600" cy="883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pPr algn="l"/>
            <a:r>
              <a:rPr lang="en-US" sz="3600" b="1" kern="0">
                <a:latin typeface="Comic Sans MS" panose="030F0702030302020204" pitchFamily="66" charset="0"/>
              </a:rPr>
              <a:t>Global Use Case</a:t>
            </a:r>
          </a:p>
        </p:txBody>
      </p:sp>
      <p:pic>
        <p:nvPicPr>
          <p:cNvPr id="13" name="Picture 12" descr="A diagram of a system&#10;&#10;AI-generated content may be incorrect.">
            <a:extLst>
              <a:ext uri="{FF2B5EF4-FFF2-40B4-BE49-F238E27FC236}">
                <a16:creationId xmlns:a16="http://schemas.microsoft.com/office/drawing/2014/main" id="{1F9589C2-245D-7396-8675-5FA3614FF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846" y="1025643"/>
            <a:ext cx="8491836" cy="5069901"/>
          </a:xfrm>
          <a:prstGeom prst="rect">
            <a:avLst/>
          </a:prstGeom>
          <a:ln w="57150">
            <a:solidFill>
              <a:schemeClr val="bg2">
                <a:lumMod val="50000"/>
              </a:schemeClr>
            </a:solidFill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ky with white stars&#10;&#10;AI-generated content may be incorrect.">
            <a:extLst>
              <a:ext uri="{FF2B5EF4-FFF2-40B4-BE49-F238E27FC236}">
                <a16:creationId xmlns:a16="http://schemas.microsoft.com/office/drawing/2014/main" id="{09DCA4E8-08CA-9AD4-4879-9741BFBBEA9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7BC1AF-0FB7-6E3D-7218-89E4D401E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Comic Sans MS"/>
              </a:rPr>
              <a:t>Game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485BA-458B-E156-8404-EC04111BA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850951"/>
            <a:ext cx="10515600" cy="594621"/>
          </a:xfrm>
          <a:ln>
            <a:solidFill>
              <a:srgbClr val="BC7F0D"/>
            </a:solidFill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>
                <a:solidFill>
                  <a:srgbClr val="FFC000"/>
                </a:solidFill>
                <a:latin typeface="Comic Sans MS"/>
              </a:rPr>
              <a:t>Subsystem Breakdown</a:t>
            </a:r>
          </a:p>
        </p:txBody>
      </p:sp>
    </p:spTree>
    <p:extLst>
      <p:ext uri="{BB962C8B-B14F-4D97-AF65-F5344CB8AC3E}">
        <p14:creationId xmlns:p14="http://schemas.microsoft.com/office/powerpoint/2010/main" val="3937799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DE6CE4A9-EC3B-D224-F847-42D97B0A5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17DD3-C705-41DE-6CFA-3D15F3082ABA}"/>
              </a:ext>
            </a:extLst>
          </p:cNvPr>
          <p:cNvSpPr txBox="1">
            <a:spLocks/>
          </p:cNvSpPr>
          <p:nvPr/>
        </p:nvSpPr>
        <p:spPr>
          <a:xfrm>
            <a:off x="396805" y="321712"/>
            <a:ext cx="10515600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4400" b="1">
                <a:solidFill>
                  <a:schemeClr val="bg2"/>
                </a:solidFill>
                <a:latin typeface="Comic Sans MS"/>
              </a:defRPr>
            </a:lvl1pPr>
          </a:lstStyle>
          <a:p>
            <a:r>
              <a:rPr lang="en-US"/>
              <a:t>Cory Clairmont – Subsystem 1</a:t>
            </a:r>
          </a:p>
          <a:p>
            <a:r>
              <a:rPr lang="en-US">
                <a:solidFill>
                  <a:srgbClr val="00B0F0"/>
                </a:solidFill>
              </a:rPr>
              <a:t>Audio Management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86DB2F-F244-59C2-AF24-094B8C3D5E59}"/>
              </a:ext>
            </a:extLst>
          </p:cNvPr>
          <p:cNvSpPr txBox="1"/>
          <p:nvPr/>
        </p:nvSpPr>
        <p:spPr>
          <a:xfrm>
            <a:off x="394372" y="2177357"/>
            <a:ext cx="6474917" cy="4154984"/>
          </a:xfrm>
          <a:prstGeom prst="rect">
            <a:avLst/>
          </a:prstGeom>
          <a:solidFill>
            <a:srgbClr val="5A575B">
              <a:alpha val="69804"/>
            </a:srgbClr>
          </a:solidFill>
          <a:ln w="28575"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571500" indent="-571500">
              <a:buFont typeface="Arial"/>
              <a:buChar char="•"/>
              <a:defRPr sz="2400">
                <a:solidFill>
                  <a:srgbClr val="F8D79A"/>
                </a:solidFill>
                <a:latin typeface="Comic Sans MS"/>
              </a:defRPr>
            </a:lvl1pPr>
            <a:lvl2pPr marL="1028700" lvl="1" indent="-571500">
              <a:buFont typeface="Courier New"/>
              <a:buChar char="o"/>
              <a:defRPr sz="2400">
                <a:solidFill>
                  <a:srgbClr val="F8D79A"/>
                </a:solidFill>
                <a:latin typeface="Comic Sans MS"/>
                <a:cs typeface="Arial"/>
              </a:defRPr>
            </a:lvl2pPr>
            <a:lvl3pPr marL="1485900" lvl="2" indent="-571500">
              <a:buFont typeface="Wingdings"/>
              <a:buChar char="§"/>
              <a:defRPr sz="2400">
                <a:solidFill>
                  <a:srgbClr val="F8D79A"/>
                </a:solidFill>
                <a:latin typeface="Comic Sans MS"/>
                <a:cs typeface="Arial"/>
              </a:defRPr>
            </a:lvl3pPr>
          </a:lstStyle>
          <a:p>
            <a:pPr lvl="1"/>
            <a:endParaRPr lang="en-US"/>
          </a:p>
          <a:p>
            <a:pPr lvl="1"/>
            <a:r>
              <a:rPr lang="en-US"/>
              <a:t>Sound Effects</a:t>
            </a:r>
          </a:p>
          <a:p>
            <a:pPr lvl="1"/>
            <a:r>
              <a:rPr lang="en-US"/>
              <a:t>Background Music</a:t>
            </a:r>
          </a:p>
          <a:p>
            <a:pPr lvl="1"/>
            <a:r>
              <a:rPr lang="en-US"/>
              <a:t>Menu Music</a:t>
            </a:r>
          </a:p>
          <a:p>
            <a:pPr lvl="1"/>
            <a:r>
              <a:rPr lang="en-US"/>
              <a:t>Boss Themes</a:t>
            </a:r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Priority: 3</a:t>
            </a:r>
          </a:p>
          <a:p>
            <a:r>
              <a:rPr lang="en-US"/>
              <a:t>Complexity: 6/10 </a:t>
            </a:r>
          </a:p>
          <a:p>
            <a:endParaRPr lang="en-US"/>
          </a:p>
        </p:txBody>
      </p:sp>
      <p:pic>
        <p:nvPicPr>
          <p:cNvPr id="4" name="man-scream-01">
            <a:hlinkClick r:id="" action="ppaction://media"/>
            <a:extLst>
              <a:ext uri="{FF2B5EF4-FFF2-40B4-BE49-F238E27FC236}">
                <a16:creationId xmlns:a16="http://schemas.microsoft.com/office/drawing/2014/main" id="{073D4817-966B-4D94-1D86-2C14C76AD6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67411" y="2031211"/>
            <a:ext cx="4010162" cy="407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7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1">
            <a:extLst>
              <a:ext uri="{FF2B5EF4-FFF2-40B4-BE49-F238E27FC236}">
                <a16:creationId xmlns:a16="http://schemas.microsoft.com/office/drawing/2014/main" id="{2F6FD6F8-61C2-B7E4-AEA9-64BD8D696851}"/>
              </a:ext>
            </a:extLst>
          </p:cNvPr>
          <p:cNvSpPr txBox="1">
            <a:spLocks/>
          </p:cNvSpPr>
          <p:nvPr/>
        </p:nvSpPr>
        <p:spPr>
          <a:xfrm>
            <a:off x="466513" y="345553"/>
            <a:ext cx="10828745" cy="856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 i="0" u="none" strike="noStrike" cap="none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 i="0" u="none" strike="noStrike" cap="none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 i="0" u="none" strike="noStrike" cap="none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 i="0" u="none" strike="noStrike" cap="none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 i="0" u="none" strike="noStrike" cap="none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 i="0" u="none" strike="noStrike" cap="none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 i="0" u="none" strike="noStrike" cap="none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 i="0" u="none" strike="noStrike" cap="none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ind Siliguri"/>
              <a:buNone/>
              <a:defRPr sz="2800" b="1" i="0" u="none" strike="noStrike" cap="none">
                <a:solidFill>
                  <a:schemeClr val="dk1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9pPr>
          </a:lstStyle>
          <a:p>
            <a:r>
              <a:rPr lang="en-US" sz="3200" kern="0">
                <a:solidFill>
                  <a:schemeClr val="bg1">
                    <a:lumMod val="10000"/>
                  </a:schemeClr>
                </a:solidFill>
                <a:latin typeface="Comic Sans MS" panose="030F0702030302020204" pitchFamily="66" charset="0"/>
              </a:rPr>
              <a:t>Use Case Diagram - TL1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A37AB64-4983-C7A0-3384-7DA63011D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58" y="1642741"/>
            <a:ext cx="5864347" cy="379001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7" name="Picture 36" descr="A diagram of a game&#10;&#10;AI-generated content may be incorrect.">
            <a:extLst>
              <a:ext uri="{FF2B5EF4-FFF2-40B4-BE49-F238E27FC236}">
                <a16:creationId xmlns:a16="http://schemas.microsoft.com/office/drawing/2014/main" id="{4F517D0E-2773-41FB-8924-E11503A302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42741"/>
            <a:ext cx="5990416" cy="372427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34865-0C22-635E-92B2-DE1434C42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58781AF-1452-7134-CB3D-08728AC20E8A}"/>
              </a:ext>
            </a:extLst>
          </p:cNvPr>
          <p:cNvSpPr txBox="1">
            <a:spLocks/>
          </p:cNvSpPr>
          <p:nvPr/>
        </p:nvSpPr>
        <p:spPr>
          <a:xfrm>
            <a:off x="387516" y="518768"/>
            <a:ext cx="10515600" cy="13255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500" b="1">
                <a:solidFill>
                  <a:srgbClr val="37180C"/>
                </a:solidFill>
                <a:latin typeface="Comic Sans MS" panose="030F0702030302020204" pitchFamily="66" charset="0"/>
              </a:rPr>
              <a:t>Class Diagram – TL1</a:t>
            </a:r>
            <a:endParaRPr lang="en-US" sz="3500" b="1">
              <a:solidFill>
                <a:srgbClr val="37180C"/>
              </a:solidFill>
              <a:latin typeface="Comic Sans MS" panose="030F0702030302020204" pitchFamily="66" charset="0"/>
              <a:cs typeface="Arial"/>
            </a:endParaRPr>
          </a:p>
        </p:txBody>
      </p:sp>
      <p:pic>
        <p:nvPicPr>
          <p:cNvPr id="6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54F1CC8-6E1E-9AFF-25F7-17706583D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779" y="471526"/>
            <a:ext cx="7041983" cy="621683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5445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068AF5E4-4653-D06C-0779-FABB5D6B6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2047B-316A-CC86-EA82-CCD112974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872" y="305689"/>
            <a:ext cx="10515600" cy="1325563"/>
          </a:xfrm>
        </p:spPr>
        <p:txBody>
          <a:bodyPr/>
          <a:lstStyle/>
          <a:p>
            <a:r>
              <a:rPr lang="en-US" sz="4800" b="1">
                <a:latin typeface="Comic Sans MS" panose="030F0702030302020204" pitchFamily="66" charset="0"/>
              </a:rPr>
              <a:t>Jillian  – Subsystem 2</a:t>
            </a:r>
            <a:br>
              <a:rPr lang="en-US" sz="4800" b="1">
                <a:latin typeface="Comic Sans MS" panose="030F0702030302020204" pitchFamily="66" charset="0"/>
              </a:rPr>
            </a:br>
            <a:r>
              <a:rPr lang="en-US" sz="4800" b="1">
                <a:solidFill>
                  <a:srgbClr val="00B0F0"/>
                </a:solidFill>
                <a:latin typeface="Comic Sans MS" panose="030F0702030302020204" pitchFamily="66" charset="0"/>
              </a:rPr>
              <a:t>Player Character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D9713-43F4-AA39-E66D-28B2960E3BF1}"/>
              </a:ext>
            </a:extLst>
          </p:cNvPr>
          <p:cNvSpPr txBox="1">
            <a:spLocks/>
          </p:cNvSpPr>
          <p:nvPr/>
        </p:nvSpPr>
        <p:spPr>
          <a:xfrm>
            <a:off x="443427" y="1856269"/>
            <a:ext cx="11131296" cy="4845717"/>
          </a:xfrm>
          <a:prstGeom prst="rect">
            <a:avLst/>
          </a:prstGeom>
          <a:solidFill>
            <a:srgbClr val="5A575B">
              <a:alpha val="63137"/>
            </a:srgbClr>
          </a:solidFill>
          <a:ln w="28575">
            <a:solidFill>
              <a:schemeClr val="bg2">
                <a:lumMod val="75000"/>
              </a:schemeClr>
            </a:solidFill>
          </a:ln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kern="0">
                <a:solidFill>
                  <a:srgbClr val="00B0F0"/>
                </a:solidFill>
                <a:latin typeface="Comic Sans MS" panose="030F0702030302020204" pitchFamily="66" charset="0"/>
              </a:rPr>
              <a:t>Player Movement: </a:t>
            </a:r>
            <a:r>
              <a:rPr lang="en-US" sz="2400" kern="0">
                <a:solidFill>
                  <a:schemeClr val="bg1">
                    <a:lumMod val="85000"/>
                  </a:schemeClr>
                </a:solidFill>
                <a:latin typeface="Comic Sans MS" panose="030F0702030302020204" pitchFamily="66" charset="0"/>
              </a:rPr>
              <a:t>User moves the character to navigate 2D levels</a:t>
            </a:r>
            <a:endParaRPr lang="en-US" sz="2400" b="1" kern="0">
              <a:solidFill>
                <a:schemeClr val="bg1">
                  <a:lumMod val="85000"/>
                </a:schemeClr>
              </a:solidFill>
              <a:latin typeface="Comic Sans MS" panose="030F0702030302020204" pitchFamily="66" charset="0"/>
            </a:endParaRP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Basic Movement</a:t>
            </a: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User Input mapped to those movement actions</a:t>
            </a: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Physics/Collision</a:t>
            </a:r>
          </a:p>
          <a:p>
            <a:r>
              <a:rPr lang="en-US" sz="2400" b="1" kern="0">
                <a:solidFill>
                  <a:srgbClr val="00B0F0"/>
                </a:solidFill>
                <a:latin typeface="Comic Sans MS" panose="030F0702030302020204" pitchFamily="66" charset="0"/>
              </a:rPr>
              <a:t>Player Combat:</a:t>
            </a:r>
            <a:r>
              <a:rPr lang="en-US" sz="2400" b="1" kern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  <a:t>Engage with hostile enemies</a:t>
            </a:r>
            <a:endParaRPr lang="en-US" sz="2400" b="1" kern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Player stats</a:t>
            </a: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Inventory -&gt; to hold weapon &amp; powerups</a:t>
            </a: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Hitbox</a:t>
            </a: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Attack -&gt; Call weapon if weapon + powerup buff if powerup</a:t>
            </a: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Taking damage</a:t>
            </a:r>
          </a:p>
          <a:p>
            <a:r>
              <a:rPr lang="en-US" sz="2400" b="1" kern="0">
                <a:solidFill>
                  <a:srgbClr val="00B0F0"/>
                </a:solidFill>
                <a:latin typeface="Comic Sans MS" panose="030F0702030302020204" pitchFamily="66" charset="0"/>
              </a:rPr>
              <a:t>Player Sprite Animation: </a:t>
            </a:r>
            <a:r>
              <a:rPr lang="en-US" sz="2400" kern="0">
                <a:solidFill>
                  <a:schemeClr val="bg1"/>
                </a:solidFill>
                <a:latin typeface="Comic Sans MS" panose="030F0702030302020204" pitchFamily="66" charset="0"/>
              </a:rPr>
              <a:t>Character brought to life</a:t>
            </a:r>
            <a:endParaRPr lang="en-US" sz="2400" b="1" kern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State machine -&gt; Manage different states &amp; trigger correct animations</a:t>
            </a: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Sprite sheet -&gt; Visual representations for different states</a:t>
            </a:r>
          </a:p>
          <a:p>
            <a:pPr marL="800100" lvl="2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kern="0">
                <a:solidFill>
                  <a:schemeClr val="bg2"/>
                </a:solidFill>
                <a:latin typeface="Nunito" pitchFamily="2" charset="0"/>
              </a:rPr>
              <a:t>Animation calls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F9B075-434E-115E-E033-BBE0493223A7}"/>
              </a:ext>
            </a:extLst>
          </p:cNvPr>
          <p:cNvGrpSpPr/>
          <p:nvPr/>
        </p:nvGrpSpPr>
        <p:grpSpPr>
          <a:xfrm>
            <a:off x="8349975" y="2370779"/>
            <a:ext cx="3036921" cy="2998114"/>
            <a:chOff x="2667000" y="0"/>
            <a:chExt cx="6858000" cy="6858000"/>
          </a:xfrm>
        </p:grpSpPr>
        <p:pic>
          <p:nvPicPr>
            <p:cNvPr id="5" name="Picture 4" descr="A pixel art of a person with green hair and a tool&#10;&#10;AI-generated content may be incorrect.">
              <a:extLst>
                <a:ext uri="{FF2B5EF4-FFF2-40B4-BE49-F238E27FC236}">
                  <a16:creationId xmlns:a16="http://schemas.microsoft.com/office/drawing/2014/main" id="{874BDCB2-F401-DB5B-43AD-8F175C0A2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encilGrayscale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22DCBDD-0AB3-1C3C-1CD5-8A5F5F793EF5}"/>
                </a:ext>
              </a:extLst>
            </p:cNvPr>
            <p:cNvSpPr/>
            <p:nvPr/>
          </p:nvSpPr>
          <p:spPr>
            <a:xfrm>
              <a:off x="5600700" y="3496733"/>
              <a:ext cx="45719" cy="45719"/>
            </a:xfrm>
            <a:prstGeom prst="rect">
              <a:avLst/>
            </a:prstGeom>
            <a:solidFill>
              <a:srgbClr val="3B3D4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34CE162-370E-F1B0-5574-2D6889D5D545}"/>
                </a:ext>
              </a:extLst>
            </p:cNvPr>
            <p:cNvSpPr/>
            <p:nvPr/>
          </p:nvSpPr>
          <p:spPr>
            <a:xfrm>
              <a:off x="5590116" y="3532716"/>
              <a:ext cx="45719" cy="45719"/>
            </a:xfrm>
            <a:prstGeom prst="rect">
              <a:avLst/>
            </a:prstGeom>
            <a:solidFill>
              <a:srgbClr val="3B3D4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A9B617-91D9-A42A-2E92-97A8EB48F1A2}"/>
                </a:ext>
              </a:extLst>
            </p:cNvPr>
            <p:cNvSpPr/>
            <p:nvPr/>
          </p:nvSpPr>
          <p:spPr>
            <a:xfrm>
              <a:off x="5567256" y="3578435"/>
              <a:ext cx="45719" cy="45719"/>
            </a:xfrm>
            <a:prstGeom prst="rect">
              <a:avLst/>
            </a:prstGeom>
            <a:solidFill>
              <a:srgbClr val="3B3D4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EDBC35F-E564-35D8-1A3D-462A5DC99CC6}"/>
                </a:ext>
              </a:extLst>
            </p:cNvPr>
            <p:cNvSpPr/>
            <p:nvPr/>
          </p:nvSpPr>
          <p:spPr>
            <a:xfrm>
              <a:off x="5397500" y="3772958"/>
              <a:ext cx="45719" cy="45719"/>
            </a:xfrm>
            <a:prstGeom prst="rect">
              <a:avLst/>
            </a:prstGeom>
            <a:solidFill>
              <a:srgbClr val="3B3D4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DC57F8E-4D89-7C55-5D78-7284CE60A90D}"/>
                </a:ext>
              </a:extLst>
            </p:cNvPr>
            <p:cNvSpPr/>
            <p:nvPr/>
          </p:nvSpPr>
          <p:spPr>
            <a:xfrm>
              <a:off x="5488938" y="3634312"/>
              <a:ext cx="45719" cy="45719"/>
            </a:xfrm>
            <a:prstGeom prst="rect">
              <a:avLst/>
            </a:prstGeom>
            <a:solidFill>
              <a:srgbClr val="3B3D4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39F0D9-2501-A8EF-0473-5781F5013EF1}"/>
                </a:ext>
              </a:extLst>
            </p:cNvPr>
            <p:cNvSpPr/>
            <p:nvPr/>
          </p:nvSpPr>
          <p:spPr>
            <a:xfrm>
              <a:off x="5443219" y="3723637"/>
              <a:ext cx="45719" cy="45719"/>
            </a:xfrm>
            <a:prstGeom prst="rect">
              <a:avLst/>
            </a:prstGeom>
            <a:solidFill>
              <a:srgbClr val="3B3D4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C58BB7A-8DC7-A47E-A420-ADFD7A47011C}"/>
                </a:ext>
              </a:extLst>
            </p:cNvPr>
            <p:cNvSpPr/>
            <p:nvPr/>
          </p:nvSpPr>
          <p:spPr>
            <a:xfrm>
              <a:off x="5488938" y="3677918"/>
              <a:ext cx="45719" cy="45719"/>
            </a:xfrm>
            <a:prstGeom prst="rect">
              <a:avLst/>
            </a:prstGeom>
            <a:solidFill>
              <a:srgbClr val="3B3D4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C673190-1091-4A3C-4375-904A9F403F89}"/>
                </a:ext>
              </a:extLst>
            </p:cNvPr>
            <p:cNvSpPr/>
            <p:nvPr/>
          </p:nvSpPr>
          <p:spPr>
            <a:xfrm>
              <a:off x="5534657" y="3611452"/>
              <a:ext cx="45719" cy="45719"/>
            </a:xfrm>
            <a:prstGeom prst="rect">
              <a:avLst/>
            </a:prstGeom>
            <a:solidFill>
              <a:srgbClr val="3B3D4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6BDB5AB-46F5-62E5-BF1D-C9206F54B06E}"/>
                </a:ext>
              </a:extLst>
            </p:cNvPr>
            <p:cNvSpPr/>
            <p:nvPr/>
          </p:nvSpPr>
          <p:spPr>
            <a:xfrm>
              <a:off x="8840302" y="3496732"/>
              <a:ext cx="45719" cy="45719"/>
            </a:xfrm>
            <a:prstGeom prst="rect">
              <a:avLst/>
            </a:prstGeom>
            <a:solidFill>
              <a:srgbClr val="3B3D4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9AB7CFE-4810-9F34-3760-BCB964C12D65}"/>
                </a:ext>
              </a:extLst>
            </p:cNvPr>
            <p:cNvSpPr/>
            <p:nvPr/>
          </p:nvSpPr>
          <p:spPr>
            <a:xfrm>
              <a:off x="8609755" y="3777402"/>
              <a:ext cx="45719" cy="45719"/>
            </a:xfrm>
            <a:prstGeom prst="rect">
              <a:avLst/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2658CCA-5B2D-9296-DA42-B6573D016D78}"/>
                </a:ext>
              </a:extLst>
            </p:cNvPr>
            <p:cNvSpPr/>
            <p:nvPr/>
          </p:nvSpPr>
          <p:spPr>
            <a:xfrm>
              <a:off x="8566082" y="3818677"/>
              <a:ext cx="45719" cy="45719"/>
            </a:xfrm>
            <a:prstGeom prst="rect">
              <a:avLst/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0B8998A-FB18-3D5B-8056-4059B8C66E25}"/>
                </a:ext>
              </a:extLst>
            </p:cNvPr>
            <p:cNvSpPr/>
            <p:nvPr/>
          </p:nvSpPr>
          <p:spPr>
            <a:xfrm>
              <a:off x="8817442" y="3542451"/>
              <a:ext cx="45719" cy="45719"/>
            </a:xfrm>
            <a:prstGeom prst="rect">
              <a:avLst/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BF530BB-9F58-0302-CFDF-677A9B229784}"/>
                </a:ext>
              </a:extLst>
            </p:cNvPr>
            <p:cNvSpPr/>
            <p:nvPr/>
          </p:nvSpPr>
          <p:spPr>
            <a:xfrm>
              <a:off x="8794582" y="3588170"/>
              <a:ext cx="45719" cy="45719"/>
            </a:xfrm>
            <a:prstGeom prst="rect">
              <a:avLst/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1F02BEC-3246-0451-C395-514A81AA4D85}"/>
                </a:ext>
              </a:extLst>
            </p:cNvPr>
            <p:cNvSpPr/>
            <p:nvPr/>
          </p:nvSpPr>
          <p:spPr>
            <a:xfrm>
              <a:off x="8644399" y="3731683"/>
              <a:ext cx="45719" cy="45719"/>
            </a:xfrm>
            <a:prstGeom prst="rect">
              <a:avLst/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65B8384-E855-B6C6-C4F1-853DF9AB98D0}"/>
                </a:ext>
              </a:extLst>
            </p:cNvPr>
            <p:cNvSpPr/>
            <p:nvPr/>
          </p:nvSpPr>
          <p:spPr>
            <a:xfrm>
              <a:off x="8774863" y="3632199"/>
              <a:ext cx="45719" cy="45719"/>
            </a:xfrm>
            <a:prstGeom prst="rect">
              <a:avLst/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21E7D83-38E2-70D0-66EC-A6CE2BB26FBC}"/>
                </a:ext>
              </a:extLst>
            </p:cNvPr>
            <p:cNvSpPr/>
            <p:nvPr/>
          </p:nvSpPr>
          <p:spPr>
            <a:xfrm>
              <a:off x="8755144" y="3672202"/>
              <a:ext cx="45719" cy="45719"/>
            </a:xfrm>
            <a:prstGeom prst="rect">
              <a:avLst/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B035977-9FD9-117E-72BC-1394A8C0F500}"/>
                </a:ext>
              </a:extLst>
            </p:cNvPr>
            <p:cNvSpPr/>
            <p:nvPr/>
          </p:nvSpPr>
          <p:spPr>
            <a:xfrm>
              <a:off x="8709425" y="3672202"/>
              <a:ext cx="45719" cy="45719"/>
            </a:xfrm>
            <a:prstGeom prst="rect">
              <a:avLst/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56AA63C-DB92-32ED-3B3E-F8A276EB5637}"/>
                </a:ext>
              </a:extLst>
            </p:cNvPr>
            <p:cNvSpPr/>
            <p:nvPr/>
          </p:nvSpPr>
          <p:spPr>
            <a:xfrm>
              <a:off x="8679043" y="3717921"/>
              <a:ext cx="45719" cy="45719"/>
            </a:xfrm>
            <a:prstGeom prst="rect">
              <a:avLst/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CB1F6C1-1A29-45FE-A325-D92F9CC93198}"/>
              </a:ext>
            </a:extLst>
          </p:cNvPr>
          <p:cNvSpPr txBox="1"/>
          <p:nvPr/>
        </p:nvSpPr>
        <p:spPr>
          <a:xfrm>
            <a:off x="7694959" y="225051"/>
            <a:ext cx="3879764" cy="1200329"/>
          </a:xfrm>
          <a:prstGeom prst="rect">
            <a:avLst/>
          </a:prstGeom>
          <a:solidFill>
            <a:srgbClr val="5A575B">
              <a:alpha val="60000"/>
            </a:srgbClr>
          </a:solidFill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00B0F0"/>
                </a:solidFill>
                <a:latin typeface="Comic Sans MS" panose="030F0702030302020204" pitchFamily="66" charset="0"/>
              </a:rPr>
              <a:t>Priority: </a:t>
            </a:r>
            <a:r>
              <a:rPr lang="en-US" sz="2400">
                <a:solidFill>
                  <a:schemeClr val="bg1"/>
                </a:solidFill>
                <a:latin typeface="Comic Sans MS" panose="030F0702030302020204" pitchFamily="66" charset="0"/>
              </a:rPr>
              <a:t>1 (Critical)</a:t>
            </a:r>
          </a:p>
          <a:p>
            <a:endParaRPr lang="en-US" sz="240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sz="2400">
                <a:solidFill>
                  <a:srgbClr val="00B0F0"/>
                </a:solidFill>
                <a:latin typeface="Comic Sans MS" panose="030F0702030302020204" pitchFamily="66" charset="0"/>
              </a:rPr>
              <a:t>Complexity: </a:t>
            </a:r>
            <a:r>
              <a:rPr lang="en-US" sz="2400">
                <a:solidFill>
                  <a:schemeClr val="bg1"/>
                </a:solidFill>
                <a:latin typeface="Comic Sans MS" panose="030F0702030302020204" pitchFamily="66" charset="0"/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2644195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83B00-6F1A-3136-AE9F-1FD228C83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E5D6A-44FD-E990-E617-DFF245FB5509}"/>
              </a:ext>
            </a:extLst>
          </p:cNvPr>
          <p:cNvSpPr txBox="1">
            <a:spLocks/>
          </p:cNvSpPr>
          <p:nvPr/>
        </p:nvSpPr>
        <p:spPr>
          <a:xfrm>
            <a:off x="419834" y="191798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b="1" kern="0">
                <a:latin typeface="Comic Sans MS" panose="030F0702030302020204" pitchFamily="66" charset="0"/>
              </a:rPr>
              <a:t>Jillian –</a:t>
            </a:r>
            <a:br>
              <a:rPr lang="en-US" sz="4000" b="1" kern="0">
                <a:latin typeface="Comic Sans MS" panose="030F0702030302020204" pitchFamily="66" charset="0"/>
              </a:rPr>
            </a:br>
            <a:r>
              <a:rPr lang="en-US" sz="4000" b="1" kern="0">
                <a:latin typeface="Comic Sans MS" panose="030F0702030302020204" pitchFamily="66" charset="0"/>
              </a:rPr>
              <a:t>Use Case Diagram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7DB92D5-74F8-4DC8-AAD5-BEB6AF434A47}"/>
              </a:ext>
            </a:extLst>
          </p:cNvPr>
          <p:cNvGrpSpPr/>
          <p:nvPr/>
        </p:nvGrpSpPr>
        <p:grpSpPr>
          <a:xfrm>
            <a:off x="148426" y="1612291"/>
            <a:ext cx="11895147" cy="4881571"/>
            <a:chOff x="296853" y="1556873"/>
            <a:chExt cx="11895147" cy="488157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pic>
          <p:nvPicPr>
            <p:cNvPr id="3" name="Picture 2" descr="A diagram of a company&#10;&#10;AI-generated content may be incorrect.">
              <a:extLst>
                <a:ext uri="{FF2B5EF4-FFF2-40B4-BE49-F238E27FC236}">
                  <a16:creationId xmlns:a16="http://schemas.microsoft.com/office/drawing/2014/main" id="{0A4844A1-ED52-368A-5EF8-FC7E260D0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853" y="1556873"/>
              <a:ext cx="6016780" cy="4881571"/>
            </a:xfrm>
            <a:prstGeom prst="rect">
              <a:avLst/>
            </a:prstGeom>
          </p:spPr>
        </p:pic>
        <p:pic>
          <p:nvPicPr>
            <p:cNvPr id="4" name="Picture 3" descr="A diagram of a diagram&#10;&#10;AI-generated content may be incorrect.">
              <a:extLst>
                <a:ext uri="{FF2B5EF4-FFF2-40B4-BE49-F238E27FC236}">
                  <a16:creationId xmlns:a16="http://schemas.microsoft.com/office/drawing/2014/main" id="{442FBB42-49EB-8EFA-E3DD-F6BEBC48C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6576" y="1556873"/>
              <a:ext cx="5965424" cy="4881571"/>
            </a:xfrm>
            <a:prstGeom prst="rect">
              <a:avLst/>
            </a:prstGeom>
          </p:spPr>
        </p:pic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71108B-8D59-D17E-4C7A-D6A9D993ED24}"/>
              </a:ext>
            </a:extLst>
          </p:cNvPr>
          <p:cNvCxnSpPr/>
          <p:nvPr/>
        </p:nvCxnSpPr>
        <p:spPr>
          <a:xfrm>
            <a:off x="6078149" y="1612291"/>
            <a:ext cx="0" cy="4806982"/>
          </a:xfrm>
          <a:prstGeom prst="line">
            <a:avLst/>
          </a:prstGeom>
          <a:ln w="28575"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736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sky with white stars&#10;&#10;AI-generated content may be incorrect.">
            <a:extLst>
              <a:ext uri="{FF2B5EF4-FFF2-40B4-BE49-F238E27FC236}">
                <a16:creationId xmlns:a16="http://schemas.microsoft.com/office/drawing/2014/main" id="{4C8FBC06-013D-D093-CCA7-3993E3A1B60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/>
          </a:blip>
          <a:srcRect/>
          <a:stretch/>
        </p:blipFill>
        <p:spPr>
          <a:xfrm>
            <a:off x="62531" y="1098"/>
            <a:ext cx="12191980" cy="6857999"/>
          </a:xfrm>
          <a:prstGeom prst="rect">
            <a:avLst/>
          </a:prstGeom>
        </p:spPr>
      </p:pic>
      <p:sp>
        <p:nvSpPr>
          <p:cNvPr id="668" name="Google Shape;668;p54"/>
          <p:cNvSpPr txBox="1">
            <a:spLocks noGrp="1"/>
          </p:cNvSpPr>
          <p:nvPr>
            <p:ph type="title"/>
          </p:nvPr>
        </p:nvSpPr>
        <p:spPr>
          <a:xfrm>
            <a:off x="738265" y="462738"/>
            <a:ext cx="5345825" cy="91809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Comic Sans MS"/>
              </a:rPr>
              <a:t>Game Description</a:t>
            </a:r>
            <a:endParaRPr lang="en-US" sz="4000" b="1">
              <a:latin typeface="Comic Sans MS"/>
            </a:endParaRPr>
          </a:p>
        </p:txBody>
      </p:sp>
      <p:grpSp>
        <p:nvGrpSpPr>
          <p:cNvPr id="679" name="Google Shape;679;p54"/>
          <p:cNvGrpSpPr/>
          <p:nvPr/>
        </p:nvGrpSpPr>
        <p:grpSpPr>
          <a:xfrm>
            <a:off x="8579314" y="244521"/>
            <a:ext cx="7297221" cy="7295435"/>
            <a:chOff x="6434485" y="183391"/>
            <a:chExt cx="5472916" cy="5471576"/>
          </a:xfrm>
        </p:grpSpPr>
        <p:sp>
          <p:nvSpPr>
            <p:cNvPr id="680" name="Google Shape;680;p54"/>
            <p:cNvSpPr/>
            <p:nvPr/>
          </p:nvSpPr>
          <p:spPr>
            <a:xfrm>
              <a:off x="7676887" y="4484754"/>
              <a:ext cx="3736781" cy="928805"/>
            </a:xfrm>
            <a:custGeom>
              <a:avLst/>
              <a:gdLst/>
              <a:ahLst/>
              <a:cxnLst/>
              <a:rect l="l" t="t" r="r" b="b"/>
              <a:pathLst>
                <a:path w="55802" h="13870" extrusionOk="0">
                  <a:moveTo>
                    <a:pt x="55802" y="1"/>
                  </a:moveTo>
                  <a:lnTo>
                    <a:pt x="54213" y="367"/>
                  </a:lnTo>
                  <a:lnTo>
                    <a:pt x="50975" y="775"/>
                  </a:lnTo>
                  <a:lnTo>
                    <a:pt x="49387" y="876"/>
                  </a:lnTo>
                  <a:lnTo>
                    <a:pt x="48124" y="917"/>
                  </a:lnTo>
                  <a:lnTo>
                    <a:pt x="45639" y="795"/>
                  </a:lnTo>
                  <a:lnTo>
                    <a:pt x="41974" y="388"/>
                  </a:lnTo>
                  <a:lnTo>
                    <a:pt x="38410" y="82"/>
                  </a:lnTo>
                  <a:lnTo>
                    <a:pt x="36088" y="102"/>
                  </a:lnTo>
                  <a:lnTo>
                    <a:pt x="34357" y="326"/>
                  </a:lnTo>
                  <a:lnTo>
                    <a:pt x="33237" y="571"/>
                  </a:lnTo>
                  <a:lnTo>
                    <a:pt x="32117" y="937"/>
                  </a:lnTo>
                  <a:lnTo>
                    <a:pt x="30997" y="1426"/>
                  </a:lnTo>
                  <a:lnTo>
                    <a:pt x="30447" y="1732"/>
                  </a:lnTo>
                  <a:lnTo>
                    <a:pt x="27718" y="3361"/>
                  </a:lnTo>
                  <a:lnTo>
                    <a:pt x="23563" y="5846"/>
                  </a:lnTo>
                  <a:lnTo>
                    <a:pt x="21425" y="6905"/>
                  </a:lnTo>
                  <a:lnTo>
                    <a:pt x="19979" y="7495"/>
                  </a:lnTo>
                  <a:lnTo>
                    <a:pt x="19225" y="7740"/>
                  </a:lnTo>
                  <a:lnTo>
                    <a:pt x="18533" y="7923"/>
                  </a:lnTo>
                  <a:lnTo>
                    <a:pt x="17087" y="8167"/>
                  </a:lnTo>
                  <a:lnTo>
                    <a:pt x="14847" y="8269"/>
                  </a:lnTo>
                  <a:lnTo>
                    <a:pt x="11792" y="8126"/>
                  </a:lnTo>
                  <a:lnTo>
                    <a:pt x="8757" y="7984"/>
                  </a:lnTo>
                  <a:lnTo>
                    <a:pt x="7291" y="8004"/>
                  </a:lnTo>
                  <a:lnTo>
                    <a:pt x="6334" y="8086"/>
                  </a:lnTo>
                  <a:lnTo>
                    <a:pt x="4481" y="8554"/>
                  </a:lnTo>
                  <a:lnTo>
                    <a:pt x="2648" y="9308"/>
                  </a:lnTo>
                  <a:lnTo>
                    <a:pt x="876" y="10285"/>
                  </a:lnTo>
                  <a:lnTo>
                    <a:pt x="0" y="10835"/>
                  </a:lnTo>
                  <a:lnTo>
                    <a:pt x="1324" y="11670"/>
                  </a:lnTo>
                  <a:lnTo>
                    <a:pt x="4094" y="13198"/>
                  </a:lnTo>
                  <a:lnTo>
                    <a:pt x="5540" y="13870"/>
                  </a:lnTo>
                  <a:lnTo>
                    <a:pt x="5988" y="13707"/>
                  </a:lnTo>
                  <a:lnTo>
                    <a:pt x="6924" y="13544"/>
                  </a:lnTo>
                  <a:lnTo>
                    <a:pt x="8391" y="13503"/>
                  </a:lnTo>
                  <a:lnTo>
                    <a:pt x="9348" y="13544"/>
                  </a:lnTo>
                  <a:lnTo>
                    <a:pt x="11303" y="13605"/>
                  </a:lnTo>
                  <a:lnTo>
                    <a:pt x="15010" y="13686"/>
                  </a:lnTo>
                  <a:lnTo>
                    <a:pt x="17698" y="13523"/>
                  </a:lnTo>
                  <a:lnTo>
                    <a:pt x="19470" y="13279"/>
                  </a:lnTo>
                  <a:lnTo>
                    <a:pt x="21241" y="12872"/>
                  </a:lnTo>
                  <a:lnTo>
                    <a:pt x="23034" y="12301"/>
                  </a:lnTo>
                  <a:lnTo>
                    <a:pt x="23950" y="11914"/>
                  </a:lnTo>
                  <a:lnTo>
                    <a:pt x="24765" y="11528"/>
                  </a:lnTo>
                  <a:lnTo>
                    <a:pt x="26455" y="10509"/>
                  </a:lnTo>
                  <a:lnTo>
                    <a:pt x="29042" y="8697"/>
                  </a:lnTo>
                  <a:lnTo>
                    <a:pt x="31709" y="6782"/>
                  </a:lnTo>
                  <a:lnTo>
                    <a:pt x="33481" y="5662"/>
                  </a:lnTo>
                  <a:lnTo>
                    <a:pt x="35273" y="4746"/>
                  </a:lnTo>
                  <a:lnTo>
                    <a:pt x="36618" y="4277"/>
                  </a:lnTo>
                  <a:lnTo>
                    <a:pt x="37514" y="4074"/>
                  </a:lnTo>
                  <a:lnTo>
                    <a:pt x="37962" y="4033"/>
                  </a:lnTo>
                  <a:lnTo>
                    <a:pt x="38756" y="3972"/>
                  </a:lnTo>
                  <a:lnTo>
                    <a:pt x="40365" y="4053"/>
                  </a:lnTo>
                  <a:lnTo>
                    <a:pt x="42768" y="4461"/>
                  </a:lnTo>
                  <a:lnTo>
                    <a:pt x="46006" y="5255"/>
                  </a:lnTo>
                  <a:lnTo>
                    <a:pt x="48409" y="5744"/>
                  </a:lnTo>
                  <a:lnTo>
                    <a:pt x="49977" y="5927"/>
                  </a:lnTo>
                  <a:lnTo>
                    <a:pt x="50751" y="5947"/>
                  </a:lnTo>
                  <a:lnTo>
                    <a:pt x="51179" y="5520"/>
                  </a:lnTo>
                  <a:lnTo>
                    <a:pt x="51586" y="5112"/>
                  </a:lnTo>
                  <a:lnTo>
                    <a:pt x="50690" y="4990"/>
                  </a:lnTo>
                  <a:lnTo>
                    <a:pt x="51199" y="4990"/>
                  </a:lnTo>
                  <a:lnTo>
                    <a:pt x="51688" y="5011"/>
                  </a:lnTo>
                  <a:lnTo>
                    <a:pt x="52808" y="3829"/>
                  </a:lnTo>
                  <a:lnTo>
                    <a:pt x="54865" y="1324"/>
                  </a:lnTo>
                  <a:lnTo>
                    <a:pt x="558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54"/>
            <p:cNvSpPr/>
            <p:nvPr/>
          </p:nvSpPr>
          <p:spPr>
            <a:xfrm>
              <a:off x="8088722" y="347054"/>
              <a:ext cx="2655363" cy="1065212"/>
            </a:xfrm>
            <a:custGeom>
              <a:avLst/>
              <a:gdLst/>
              <a:ahLst/>
              <a:cxnLst/>
              <a:rect l="l" t="t" r="r" b="b"/>
              <a:pathLst>
                <a:path w="39653" h="15907" extrusionOk="0">
                  <a:moveTo>
                    <a:pt x="30019" y="1"/>
                  </a:moveTo>
                  <a:lnTo>
                    <a:pt x="29103" y="367"/>
                  </a:lnTo>
                  <a:lnTo>
                    <a:pt x="28166" y="734"/>
                  </a:lnTo>
                  <a:lnTo>
                    <a:pt x="16293" y="5357"/>
                  </a:lnTo>
                  <a:lnTo>
                    <a:pt x="4400" y="10000"/>
                  </a:lnTo>
                  <a:lnTo>
                    <a:pt x="3218" y="10448"/>
                  </a:lnTo>
                  <a:lnTo>
                    <a:pt x="1569" y="11365"/>
                  </a:lnTo>
                  <a:lnTo>
                    <a:pt x="632" y="12159"/>
                  </a:lnTo>
                  <a:lnTo>
                    <a:pt x="265" y="12668"/>
                  </a:lnTo>
                  <a:lnTo>
                    <a:pt x="102" y="12912"/>
                  </a:lnTo>
                  <a:lnTo>
                    <a:pt x="1" y="13422"/>
                  </a:lnTo>
                  <a:lnTo>
                    <a:pt x="82" y="13910"/>
                  </a:lnTo>
                  <a:lnTo>
                    <a:pt x="367" y="14358"/>
                  </a:lnTo>
                  <a:lnTo>
                    <a:pt x="998" y="14990"/>
                  </a:lnTo>
                  <a:lnTo>
                    <a:pt x="2119" y="15662"/>
                  </a:lnTo>
                  <a:lnTo>
                    <a:pt x="2730" y="15906"/>
                  </a:lnTo>
                  <a:lnTo>
                    <a:pt x="3320" y="15825"/>
                  </a:lnTo>
                  <a:lnTo>
                    <a:pt x="4481" y="15560"/>
                  </a:lnTo>
                  <a:lnTo>
                    <a:pt x="6090" y="15030"/>
                  </a:lnTo>
                  <a:lnTo>
                    <a:pt x="8065" y="14094"/>
                  </a:lnTo>
                  <a:lnTo>
                    <a:pt x="9898" y="13014"/>
                  </a:lnTo>
                  <a:lnTo>
                    <a:pt x="12607" y="11222"/>
                  </a:lnTo>
                  <a:lnTo>
                    <a:pt x="15458" y="9511"/>
                  </a:lnTo>
                  <a:lnTo>
                    <a:pt x="17556" y="8554"/>
                  </a:lnTo>
                  <a:lnTo>
                    <a:pt x="18717" y="8167"/>
                  </a:lnTo>
                  <a:lnTo>
                    <a:pt x="19490" y="7943"/>
                  </a:lnTo>
                  <a:lnTo>
                    <a:pt x="21079" y="7617"/>
                  </a:lnTo>
                  <a:lnTo>
                    <a:pt x="23462" y="7332"/>
                  </a:lnTo>
                  <a:lnTo>
                    <a:pt x="26700" y="7210"/>
                  </a:lnTo>
                  <a:lnTo>
                    <a:pt x="29958" y="7129"/>
                  </a:lnTo>
                  <a:lnTo>
                    <a:pt x="31567" y="6986"/>
                  </a:lnTo>
                  <a:lnTo>
                    <a:pt x="32606" y="6884"/>
                  </a:lnTo>
                  <a:lnTo>
                    <a:pt x="34663" y="6518"/>
                  </a:lnTo>
                  <a:lnTo>
                    <a:pt x="36699" y="6029"/>
                  </a:lnTo>
                  <a:lnTo>
                    <a:pt x="38695" y="5377"/>
                  </a:lnTo>
                  <a:lnTo>
                    <a:pt x="39652" y="5011"/>
                  </a:lnTo>
                  <a:lnTo>
                    <a:pt x="38532" y="4237"/>
                  </a:lnTo>
                  <a:lnTo>
                    <a:pt x="36211" y="2831"/>
                  </a:lnTo>
                  <a:lnTo>
                    <a:pt x="33807" y="1569"/>
                  </a:lnTo>
                  <a:lnTo>
                    <a:pt x="31303" y="469"/>
                  </a:lnTo>
                  <a:lnTo>
                    <a:pt x="30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54"/>
            <p:cNvSpPr/>
            <p:nvPr/>
          </p:nvSpPr>
          <p:spPr>
            <a:xfrm>
              <a:off x="6463079" y="889872"/>
              <a:ext cx="4833333" cy="2679872"/>
            </a:xfrm>
            <a:custGeom>
              <a:avLst/>
              <a:gdLst/>
              <a:ahLst/>
              <a:cxnLst/>
              <a:rect l="l" t="t" r="r" b="b"/>
              <a:pathLst>
                <a:path w="72177" h="40019" extrusionOk="0">
                  <a:moveTo>
                    <a:pt x="67818" y="0"/>
                  </a:moveTo>
                  <a:lnTo>
                    <a:pt x="66556" y="530"/>
                  </a:lnTo>
                  <a:lnTo>
                    <a:pt x="64112" y="1874"/>
                  </a:lnTo>
                  <a:lnTo>
                    <a:pt x="61770" y="3422"/>
                  </a:lnTo>
                  <a:lnTo>
                    <a:pt x="59509" y="5153"/>
                  </a:lnTo>
                  <a:lnTo>
                    <a:pt x="56169" y="7820"/>
                  </a:lnTo>
                  <a:lnTo>
                    <a:pt x="52727" y="10366"/>
                  </a:lnTo>
                  <a:lnTo>
                    <a:pt x="50304" y="11853"/>
                  </a:lnTo>
                  <a:lnTo>
                    <a:pt x="49041" y="12484"/>
                  </a:lnTo>
                  <a:lnTo>
                    <a:pt x="48145" y="12912"/>
                  </a:lnTo>
                  <a:lnTo>
                    <a:pt x="46292" y="13604"/>
                  </a:lnTo>
                  <a:lnTo>
                    <a:pt x="44377" y="14195"/>
                  </a:lnTo>
                  <a:lnTo>
                    <a:pt x="42443" y="14643"/>
                  </a:lnTo>
                  <a:lnTo>
                    <a:pt x="39469" y="15193"/>
                  </a:lnTo>
                  <a:lnTo>
                    <a:pt x="35457" y="15743"/>
                  </a:lnTo>
                  <a:lnTo>
                    <a:pt x="31445" y="16231"/>
                  </a:lnTo>
                  <a:lnTo>
                    <a:pt x="27474" y="16883"/>
                  </a:lnTo>
                  <a:lnTo>
                    <a:pt x="24582" y="17555"/>
                  </a:lnTo>
                  <a:lnTo>
                    <a:pt x="22708" y="18146"/>
                  </a:lnTo>
                  <a:lnTo>
                    <a:pt x="20875" y="18859"/>
                  </a:lnTo>
                  <a:lnTo>
                    <a:pt x="19124" y="19734"/>
                  </a:lnTo>
                  <a:lnTo>
                    <a:pt x="18269" y="20243"/>
                  </a:lnTo>
                  <a:lnTo>
                    <a:pt x="17454" y="20773"/>
                  </a:lnTo>
                  <a:lnTo>
                    <a:pt x="16028" y="21852"/>
                  </a:lnTo>
                  <a:lnTo>
                    <a:pt x="14766" y="22972"/>
                  </a:lnTo>
                  <a:lnTo>
                    <a:pt x="13646" y="24174"/>
                  </a:lnTo>
                  <a:lnTo>
                    <a:pt x="12098" y="26068"/>
                  </a:lnTo>
                  <a:lnTo>
                    <a:pt x="10061" y="28838"/>
                  </a:lnTo>
                  <a:lnTo>
                    <a:pt x="8921" y="30345"/>
                  </a:lnTo>
                  <a:lnTo>
                    <a:pt x="8554" y="30793"/>
                  </a:lnTo>
                  <a:lnTo>
                    <a:pt x="7719" y="31628"/>
                  </a:lnTo>
                  <a:lnTo>
                    <a:pt x="6233" y="32809"/>
                  </a:lnTo>
                  <a:lnTo>
                    <a:pt x="3911" y="34235"/>
                  </a:lnTo>
                  <a:lnTo>
                    <a:pt x="1324" y="35518"/>
                  </a:lnTo>
                  <a:lnTo>
                    <a:pt x="1" y="36088"/>
                  </a:lnTo>
                  <a:lnTo>
                    <a:pt x="143" y="37065"/>
                  </a:lnTo>
                  <a:lnTo>
                    <a:pt x="530" y="39020"/>
                  </a:lnTo>
                  <a:lnTo>
                    <a:pt x="775" y="40018"/>
                  </a:lnTo>
                  <a:lnTo>
                    <a:pt x="2770" y="39489"/>
                  </a:lnTo>
                  <a:lnTo>
                    <a:pt x="5723" y="38532"/>
                  </a:lnTo>
                  <a:lnTo>
                    <a:pt x="7617" y="37778"/>
                  </a:lnTo>
                  <a:lnTo>
                    <a:pt x="9430" y="36882"/>
                  </a:lnTo>
                  <a:lnTo>
                    <a:pt x="11141" y="35843"/>
                  </a:lnTo>
                  <a:lnTo>
                    <a:pt x="12729" y="34662"/>
                  </a:lnTo>
                  <a:lnTo>
                    <a:pt x="14175" y="33277"/>
                  </a:lnTo>
                  <a:lnTo>
                    <a:pt x="14827" y="32483"/>
                  </a:lnTo>
                  <a:lnTo>
                    <a:pt x="15356" y="31791"/>
                  </a:lnTo>
                  <a:lnTo>
                    <a:pt x="16354" y="30304"/>
                  </a:lnTo>
                  <a:lnTo>
                    <a:pt x="17739" y="28003"/>
                  </a:lnTo>
                  <a:lnTo>
                    <a:pt x="19165" y="25885"/>
                  </a:lnTo>
                  <a:lnTo>
                    <a:pt x="20265" y="24683"/>
                  </a:lnTo>
                  <a:lnTo>
                    <a:pt x="21181" y="23950"/>
                  </a:lnTo>
                  <a:lnTo>
                    <a:pt x="21853" y="23543"/>
                  </a:lnTo>
                  <a:lnTo>
                    <a:pt x="22586" y="23217"/>
                  </a:lnTo>
                  <a:lnTo>
                    <a:pt x="23401" y="23013"/>
                  </a:lnTo>
                  <a:lnTo>
                    <a:pt x="23829" y="22932"/>
                  </a:lnTo>
                  <a:lnTo>
                    <a:pt x="26904" y="22463"/>
                  </a:lnTo>
                  <a:lnTo>
                    <a:pt x="33747" y="21241"/>
                  </a:lnTo>
                  <a:lnTo>
                    <a:pt x="37922" y="20569"/>
                  </a:lnTo>
                  <a:lnTo>
                    <a:pt x="39449" y="20386"/>
                  </a:lnTo>
                  <a:lnTo>
                    <a:pt x="41200" y="20203"/>
                  </a:lnTo>
                  <a:lnTo>
                    <a:pt x="44357" y="19653"/>
                  </a:lnTo>
                  <a:lnTo>
                    <a:pt x="47127" y="18960"/>
                  </a:lnTo>
                  <a:lnTo>
                    <a:pt x="49571" y="18085"/>
                  </a:lnTo>
                  <a:lnTo>
                    <a:pt x="51750" y="17107"/>
                  </a:lnTo>
                  <a:lnTo>
                    <a:pt x="53685" y="16028"/>
                  </a:lnTo>
                  <a:lnTo>
                    <a:pt x="55456" y="14867"/>
                  </a:lnTo>
                  <a:lnTo>
                    <a:pt x="57065" y="13645"/>
                  </a:lnTo>
                  <a:lnTo>
                    <a:pt x="59346" y="11792"/>
                  </a:lnTo>
                  <a:lnTo>
                    <a:pt x="62360" y="9328"/>
                  </a:lnTo>
                  <a:lnTo>
                    <a:pt x="64825" y="7637"/>
                  </a:lnTo>
                  <a:lnTo>
                    <a:pt x="66637" y="6599"/>
                  </a:lnTo>
                  <a:lnTo>
                    <a:pt x="68653" y="5702"/>
                  </a:lnTo>
                  <a:lnTo>
                    <a:pt x="70914" y="4908"/>
                  </a:lnTo>
                  <a:lnTo>
                    <a:pt x="72176" y="4603"/>
                  </a:lnTo>
                  <a:lnTo>
                    <a:pt x="71158" y="3381"/>
                  </a:lnTo>
                  <a:lnTo>
                    <a:pt x="68979" y="1079"/>
                  </a:lnTo>
                  <a:lnTo>
                    <a:pt x="678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54"/>
            <p:cNvSpPr/>
            <p:nvPr/>
          </p:nvSpPr>
          <p:spPr>
            <a:xfrm>
              <a:off x="6542165" y="1395793"/>
              <a:ext cx="1037958" cy="766548"/>
            </a:xfrm>
            <a:custGeom>
              <a:avLst/>
              <a:gdLst/>
              <a:ahLst/>
              <a:cxnLst/>
              <a:rect l="l" t="t" r="r" b="b"/>
              <a:pathLst>
                <a:path w="15500" h="11447" extrusionOk="0">
                  <a:moveTo>
                    <a:pt x="5337" y="1"/>
                  </a:moveTo>
                  <a:lnTo>
                    <a:pt x="4461" y="1345"/>
                  </a:lnTo>
                  <a:lnTo>
                    <a:pt x="2913" y="4094"/>
                  </a:lnTo>
                  <a:lnTo>
                    <a:pt x="1589" y="6966"/>
                  </a:lnTo>
                  <a:lnTo>
                    <a:pt x="469" y="9919"/>
                  </a:lnTo>
                  <a:lnTo>
                    <a:pt x="1" y="11446"/>
                  </a:lnTo>
                  <a:lnTo>
                    <a:pt x="5826" y="8412"/>
                  </a:lnTo>
                  <a:lnTo>
                    <a:pt x="11650" y="5398"/>
                  </a:lnTo>
                  <a:lnTo>
                    <a:pt x="12485" y="4868"/>
                  </a:lnTo>
                  <a:lnTo>
                    <a:pt x="13809" y="3952"/>
                  </a:lnTo>
                  <a:lnTo>
                    <a:pt x="14725" y="3198"/>
                  </a:lnTo>
                  <a:lnTo>
                    <a:pt x="15275" y="2587"/>
                  </a:lnTo>
                  <a:lnTo>
                    <a:pt x="15499" y="2119"/>
                  </a:lnTo>
                  <a:lnTo>
                    <a:pt x="15458" y="1752"/>
                  </a:lnTo>
                  <a:lnTo>
                    <a:pt x="15153" y="1487"/>
                  </a:lnTo>
                  <a:lnTo>
                    <a:pt x="14664" y="1304"/>
                  </a:lnTo>
                  <a:lnTo>
                    <a:pt x="13646" y="1141"/>
                  </a:lnTo>
                  <a:lnTo>
                    <a:pt x="11915" y="1121"/>
                  </a:lnTo>
                  <a:lnTo>
                    <a:pt x="10143" y="1162"/>
                  </a:lnTo>
                  <a:lnTo>
                    <a:pt x="8616" y="1162"/>
                  </a:lnTo>
                  <a:lnTo>
                    <a:pt x="8066" y="1121"/>
                  </a:lnTo>
                  <a:lnTo>
                    <a:pt x="7373" y="978"/>
                  </a:lnTo>
                  <a:lnTo>
                    <a:pt x="5968" y="408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54"/>
            <p:cNvSpPr/>
            <p:nvPr/>
          </p:nvSpPr>
          <p:spPr>
            <a:xfrm>
              <a:off x="7012728" y="1390368"/>
              <a:ext cx="4602839" cy="3526779"/>
            </a:xfrm>
            <a:custGeom>
              <a:avLst/>
              <a:gdLst/>
              <a:ahLst/>
              <a:cxnLst/>
              <a:rect l="l" t="t" r="r" b="b"/>
              <a:pathLst>
                <a:path w="68735" h="52666" extrusionOk="0">
                  <a:moveTo>
                    <a:pt x="66107" y="0"/>
                  </a:moveTo>
                  <a:lnTo>
                    <a:pt x="65374" y="448"/>
                  </a:lnTo>
                  <a:lnTo>
                    <a:pt x="63948" y="1446"/>
                  </a:lnTo>
                  <a:lnTo>
                    <a:pt x="62584" y="2627"/>
                  </a:lnTo>
                  <a:lnTo>
                    <a:pt x="61219" y="3910"/>
                  </a:lnTo>
                  <a:lnTo>
                    <a:pt x="57940" y="7454"/>
                  </a:lnTo>
                  <a:lnTo>
                    <a:pt x="54050" y="11975"/>
                  </a:lnTo>
                  <a:lnTo>
                    <a:pt x="52075" y="14073"/>
                  </a:lnTo>
                  <a:lnTo>
                    <a:pt x="50710" y="15376"/>
                  </a:lnTo>
                  <a:lnTo>
                    <a:pt x="49326" y="16537"/>
                  </a:lnTo>
                  <a:lnTo>
                    <a:pt x="47900" y="17576"/>
                  </a:lnTo>
                  <a:lnTo>
                    <a:pt x="46434" y="18431"/>
                  </a:lnTo>
                  <a:lnTo>
                    <a:pt x="44906" y="19083"/>
                  </a:lnTo>
                  <a:lnTo>
                    <a:pt x="44112" y="19307"/>
                  </a:lnTo>
                  <a:lnTo>
                    <a:pt x="42788" y="19592"/>
                  </a:lnTo>
                  <a:lnTo>
                    <a:pt x="39550" y="19999"/>
                  </a:lnTo>
                  <a:lnTo>
                    <a:pt x="37269" y="20447"/>
                  </a:lnTo>
                  <a:lnTo>
                    <a:pt x="36068" y="20916"/>
                  </a:lnTo>
                  <a:lnTo>
                    <a:pt x="35436" y="21404"/>
                  </a:lnTo>
                  <a:lnTo>
                    <a:pt x="35172" y="21791"/>
                  </a:lnTo>
                  <a:lnTo>
                    <a:pt x="35029" y="22260"/>
                  </a:lnTo>
                  <a:lnTo>
                    <a:pt x="35070" y="22789"/>
                  </a:lnTo>
                  <a:lnTo>
                    <a:pt x="35172" y="23095"/>
                  </a:lnTo>
                  <a:lnTo>
                    <a:pt x="35396" y="23685"/>
                  </a:lnTo>
                  <a:lnTo>
                    <a:pt x="35966" y="24581"/>
                  </a:lnTo>
                  <a:lnTo>
                    <a:pt x="36658" y="25213"/>
                  </a:lnTo>
                  <a:lnTo>
                    <a:pt x="37493" y="25661"/>
                  </a:lnTo>
                  <a:lnTo>
                    <a:pt x="38960" y="26150"/>
                  </a:lnTo>
                  <a:lnTo>
                    <a:pt x="40731" y="26659"/>
                  </a:lnTo>
                  <a:lnTo>
                    <a:pt x="42075" y="27127"/>
                  </a:lnTo>
                  <a:lnTo>
                    <a:pt x="42788" y="27433"/>
                  </a:lnTo>
                  <a:lnTo>
                    <a:pt x="43155" y="27616"/>
                  </a:lnTo>
                  <a:lnTo>
                    <a:pt x="43664" y="27962"/>
                  </a:lnTo>
                  <a:lnTo>
                    <a:pt x="43949" y="28288"/>
                  </a:lnTo>
                  <a:lnTo>
                    <a:pt x="43990" y="28614"/>
                  </a:lnTo>
                  <a:lnTo>
                    <a:pt x="43847" y="28899"/>
                  </a:lnTo>
                  <a:lnTo>
                    <a:pt x="43521" y="29164"/>
                  </a:lnTo>
                  <a:lnTo>
                    <a:pt x="42809" y="29551"/>
                  </a:lnTo>
                  <a:lnTo>
                    <a:pt x="40691" y="30223"/>
                  </a:lnTo>
                  <a:lnTo>
                    <a:pt x="37534" y="30895"/>
                  </a:lnTo>
                  <a:lnTo>
                    <a:pt x="36353" y="31139"/>
                  </a:lnTo>
                  <a:lnTo>
                    <a:pt x="35355" y="31343"/>
                  </a:lnTo>
                  <a:lnTo>
                    <a:pt x="33298" y="31546"/>
                  </a:lnTo>
                  <a:lnTo>
                    <a:pt x="30182" y="31648"/>
                  </a:lnTo>
                  <a:lnTo>
                    <a:pt x="28125" y="31832"/>
                  </a:lnTo>
                  <a:lnTo>
                    <a:pt x="27127" y="31995"/>
                  </a:lnTo>
                  <a:lnTo>
                    <a:pt x="25192" y="32443"/>
                  </a:lnTo>
                  <a:lnTo>
                    <a:pt x="23298" y="33094"/>
                  </a:lnTo>
                  <a:lnTo>
                    <a:pt x="21465" y="33889"/>
                  </a:lnTo>
                  <a:lnTo>
                    <a:pt x="19673" y="34825"/>
                  </a:lnTo>
                  <a:lnTo>
                    <a:pt x="17922" y="35884"/>
                  </a:lnTo>
                  <a:lnTo>
                    <a:pt x="15335" y="37615"/>
                  </a:lnTo>
                  <a:lnTo>
                    <a:pt x="10305" y="41383"/>
                  </a:lnTo>
                  <a:lnTo>
                    <a:pt x="5254" y="45049"/>
                  </a:lnTo>
                  <a:lnTo>
                    <a:pt x="2668" y="46617"/>
                  </a:lnTo>
                  <a:lnTo>
                    <a:pt x="896" y="47533"/>
                  </a:lnTo>
                  <a:lnTo>
                    <a:pt x="0" y="47941"/>
                  </a:lnTo>
                  <a:lnTo>
                    <a:pt x="998" y="49183"/>
                  </a:lnTo>
                  <a:lnTo>
                    <a:pt x="3177" y="51566"/>
                  </a:lnTo>
                  <a:lnTo>
                    <a:pt x="4318" y="52666"/>
                  </a:lnTo>
                  <a:lnTo>
                    <a:pt x="4501" y="52523"/>
                  </a:lnTo>
                  <a:lnTo>
                    <a:pt x="4867" y="52075"/>
                  </a:lnTo>
                  <a:lnTo>
                    <a:pt x="5478" y="51158"/>
                  </a:lnTo>
                  <a:lnTo>
                    <a:pt x="6476" y="49529"/>
                  </a:lnTo>
                  <a:lnTo>
                    <a:pt x="7454" y="48185"/>
                  </a:lnTo>
                  <a:lnTo>
                    <a:pt x="8228" y="47269"/>
                  </a:lnTo>
                  <a:lnTo>
                    <a:pt x="9144" y="46413"/>
                  </a:lnTo>
                  <a:lnTo>
                    <a:pt x="10203" y="45599"/>
                  </a:lnTo>
                  <a:lnTo>
                    <a:pt x="11425" y="44886"/>
                  </a:lnTo>
                  <a:lnTo>
                    <a:pt x="12830" y="44316"/>
                  </a:lnTo>
                  <a:lnTo>
                    <a:pt x="14439" y="43888"/>
                  </a:lnTo>
                  <a:lnTo>
                    <a:pt x="16252" y="43664"/>
                  </a:lnTo>
                  <a:lnTo>
                    <a:pt x="18309" y="43664"/>
                  </a:lnTo>
                  <a:lnTo>
                    <a:pt x="20590" y="43908"/>
                  </a:lnTo>
                  <a:lnTo>
                    <a:pt x="21852" y="44132"/>
                  </a:lnTo>
                  <a:lnTo>
                    <a:pt x="22708" y="44295"/>
                  </a:lnTo>
                  <a:lnTo>
                    <a:pt x="24296" y="44397"/>
                  </a:lnTo>
                  <a:lnTo>
                    <a:pt x="25742" y="44275"/>
                  </a:lnTo>
                  <a:lnTo>
                    <a:pt x="27086" y="43949"/>
                  </a:lnTo>
                  <a:lnTo>
                    <a:pt x="28329" y="43440"/>
                  </a:lnTo>
                  <a:lnTo>
                    <a:pt x="29510" y="42788"/>
                  </a:lnTo>
                  <a:lnTo>
                    <a:pt x="31180" y="41587"/>
                  </a:lnTo>
                  <a:lnTo>
                    <a:pt x="34377" y="38654"/>
                  </a:lnTo>
                  <a:lnTo>
                    <a:pt x="37310" y="36129"/>
                  </a:lnTo>
                  <a:lnTo>
                    <a:pt x="38613" y="35192"/>
                  </a:lnTo>
                  <a:lnTo>
                    <a:pt x="40019" y="34357"/>
                  </a:lnTo>
                  <a:lnTo>
                    <a:pt x="41546" y="33624"/>
                  </a:lnTo>
                  <a:lnTo>
                    <a:pt x="42361" y="33298"/>
                  </a:lnTo>
                  <a:lnTo>
                    <a:pt x="44132" y="32707"/>
                  </a:lnTo>
                  <a:lnTo>
                    <a:pt x="47615" y="31832"/>
                  </a:lnTo>
                  <a:lnTo>
                    <a:pt x="51077" y="31139"/>
                  </a:lnTo>
                  <a:lnTo>
                    <a:pt x="54600" y="30386"/>
                  </a:lnTo>
                  <a:lnTo>
                    <a:pt x="56392" y="29876"/>
                  </a:lnTo>
                  <a:lnTo>
                    <a:pt x="58246" y="29347"/>
                  </a:lnTo>
                  <a:lnTo>
                    <a:pt x="60995" y="28492"/>
                  </a:lnTo>
                  <a:lnTo>
                    <a:pt x="62726" y="27799"/>
                  </a:lnTo>
                  <a:lnTo>
                    <a:pt x="64315" y="26964"/>
                  </a:lnTo>
                  <a:lnTo>
                    <a:pt x="65679" y="25926"/>
                  </a:lnTo>
                  <a:lnTo>
                    <a:pt x="66535" y="25009"/>
                  </a:lnTo>
                  <a:lnTo>
                    <a:pt x="67023" y="24317"/>
                  </a:lnTo>
                  <a:lnTo>
                    <a:pt x="67410" y="23543"/>
                  </a:lnTo>
                  <a:lnTo>
                    <a:pt x="67716" y="22708"/>
                  </a:lnTo>
                  <a:lnTo>
                    <a:pt x="67818" y="22260"/>
                  </a:lnTo>
                  <a:lnTo>
                    <a:pt x="67899" y="21852"/>
                  </a:lnTo>
                  <a:lnTo>
                    <a:pt x="67919" y="21017"/>
                  </a:lnTo>
                  <a:lnTo>
                    <a:pt x="67797" y="20631"/>
                  </a:lnTo>
                  <a:lnTo>
                    <a:pt x="67675" y="20366"/>
                  </a:lnTo>
                  <a:lnTo>
                    <a:pt x="67288" y="19897"/>
                  </a:lnTo>
                  <a:lnTo>
                    <a:pt x="66779" y="19551"/>
                  </a:lnTo>
                  <a:lnTo>
                    <a:pt x="66188" y="19307"/>
                  </a:lnTo>
                  <a:lnTo>
                    <a:pt x="65557" y="19185"/>
                  </a:lnTo>
                  <a:lnTo>
                    <a:pt x="64926" y="19205"/>
                  </a:lnTo>
                  <a:lnTo>
                    <a:pt x="64315" y="19327"/>
                  </a:lnTo>
                  <a:lnTo>
                    <a:pt x="63785" y="19612"/>
                  </a:lnTo>
                  <a:lnTo>
                    <a:pt x="63561" y="19796"/>
                  </a:lnTo>
                  <a:lnTo>
                    <a:pt x="62441" y="20875"/>
                  </a:lnTo>
                  <a:lnTo>
                    <a:pt x="60160" y="22830"/>
                  </a:lnTo>
                  <a:lnTo>
                    <a:pt x="57798" y="24500"/>
                  </a:lnTo>
                  <a:lnTo>
                    <a:pt x="55965" y="25498"/>
                  </a:lnTo>
                  <a:lnTo>
                    <a:pt x="54722" y="26048"/>
                  </a:lnTo>
                  <a:lnTo>
                    <a:pt x="53460" y="26475"/>
                  </a:lnTo>
                  <a:lnTo>
                    <a:pt x="52156" y="26781"/>
                  </a:lnTo>
                  <a:lnTo>
                    <a:pt x="50812" y="26944"/>
                  </a:lnTo>
                  <a:lnTo>
                    <a:pt x="49468" y="26964"/>
                  </a:lnTo>
                  <a:lnTo>
                    <a:pt x="48063" y="26822"/>
                  </a:lnTo>
                  <a:lnTo>
                    <a:pt x="46637" y="26516"/>
                  </a:lnTo>
                  <a:lnTo>
                    <a:pt x="45191" y="26048"/>
                  </a:lnTo>
                  <a:lnTo>
                    <a:pt x="43684" y="25376"/>
                  </a:lnTo>
                  <a:lnTo>
                    <a:pt x="42931" y="24968"/>
                  </a:lnTo>
                  <a:lnTo>
                    <a:pt x="42198" y="24541"/>
                  </a:lnTo>
                  <a:lnTo>
                    <a:pt x="41139" y="23808"/>
                  </a:lnTo>
                  <a:lnTo>
                    <a:pt x="40487" y="23197"/>
                  </a:lnTo>
                  <a:lnTo>
                    <a:pt x="40222" y="22687"/>
                  </a:lnTo>
                  <a:lnTo>
                    <a:pt x="40304" y="22239"/>
                  </a:lnTo>
                  <a:lnTo>
                    <a:pt x="40670" y="21893"/>
                  </a:lnTo>
                  <a:lnTo>
                    <a:pt x="41689" y="21466"/>
                  </a:lnTo>
                  <a:lnTo>
                    <a:pt x="44947" y="20814"/>
                  </a:lnTo>
                  <a:lnTo>
                    <a:pt x="49000" y="20101"/>
                  </a:lnTo>
                  <a:lnTo>
                    <a:pt x="50914" y="19592"/>
                  </a:lnTo>
                  <a:lnTo>
                    <a:pt x="52055" y="19185"/>
                  </a:lnTo>
                  <a:lnTo>
                    <a:pt x="52584" y="18940"/>
                  </a:lnTo>
                  <a:lnTo>
                    <a:pt x="53949" y="18227"/>
                  </a:lnTo>
                  <a:lnTo>
                    <a:pt x="56352" y="16659"/>
                  </a:lnTo>
                  <a:lnTo>
                    <a:pt x="58449" y="14908"/>
                  </a:lnTo>
                  <a:lnTo>
                    <a:pt x="60343" y="13055"/>
                  </a:lnTo>
                  <a:lnTo>
                    <a:pt x="62971" y="10163"/>
                  </a:lnTo>
                  <a:lnTo>
                    <a:pt x="65659" y="7250"/>
                  </a:lnTo>
                  <a:lnTo>
                    <a:pt x="67634" y="5397"/>
                  </a:lnTo>
                  <a:lnTo>
                    <a:pt x="68734" y="4521"/>
                  </a:lnTo>
                  <a:lnTo>
                    <a:pt x="68143" y="3340"/>
                  </a:lnTo>
                  <a:lnTo>
                    <a:pt x="66820" y="1080"/>
                  </a:lnTo>
                  <a:lnTo>
                    <a:pt x="66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54"/>
            <p:cNvSpPr/>
            <p:nvPr/>
          </p:nvSpPr>
          <p:spPr>
            <a:xfrm>
              <a:off x="7301816" y="1693117"/>
              <a:ext cx="4605585" cy="3517270"/>
            </a:xfrm>
            <a:custGeom>
              <a:avLst/>
              <a:gdLst/>
              <a:ahLst/>
              <a:cxnLst/>
              <a:rect l="l" t="t" r="r" b="b"/>
              <a:pathLst>
                <a:path w="68776" h="52524" extrusionOk="0">
                  <a:moveTo>
                    <a:pt x="64417" y="0"/>
                  </a:moveTo>
                  <a:lnTo>
                    <a:pt x="63317" y="876"/>
                  </a:lnTo>
                  <a:lnTo>
                    <a:pt x="61342" y="2729"/>
                  </a:lnTo>
                  <a:lnTo>
                    <a:pt x="58654" y="5642"/>
                  </a:lnTo>
                  <a:lnTo>
                    <a:pt x="56026" y="8534"/>
                  </a:lnTo>
                  <a:lnTo>
                    <a:pt x="54132" y="10387"/>
                  </a:lnTo>
                  <a:lnTo>
                    <a:pt x="52035" y="12138"/>
                  </a:lnTo>
                  <a:lnTo>
                    <a:pt x="49632" y="13706"/>
                  </a:lnTo>
                  <a:lnTo>
                    <a:pt x="48267" y="14419"/>
                  </a:lnTo>
                  <a:lnTo>
                    <a:pt x="47738" y="14664"/>
                  </a:lnTo>
                  <a:lnTo>
                    <a:pt x="46597" y="15071"/>
                  </a:lnTo>
                  <a:lnTo>
                    <a:pt x="44683" y="15580"/>
                  </a:lnTo>
                  <a:lnTo>
                    <a:pt x="40630" y="16293"/>
                  </a:lnTo>
                  <a:lnTo>
                    <a:pt x="37372" y="16945"/>
                  </a:lnTo>
                  <a:lnTo>
                    <a:pt x="36353" y="17372"/>
                  </a:lnTo>
                  <a:lnTo>
                    <a:pt x="35987" y="17718"/>
                  </a:lnTo>
                  <a:lnTo>
                    <a:pt x="35905" y="18166"/>
                  </a:lnTo>
                  <a:lnTo>
                    <a:pt x="36170" y="18676"/>
                  </a:lnTo>
                  <a:lnTo>
                    <a:pt x="36822" y="19287"/>
                  </a:lnTo>
                  <a:lnTo>
                    <a:pt x="37881" y="20020"/>
                  </a:lnTo>
                  <a:lnTo>
                    <a:pt x="38614" y="20447"/>
                  </a:lnTo>
                  <a:lnTo>
                    <a:pt x="39367" y="20855"/>
                  </a:lnTo>
                  <a:lnTo>
                    <a:pt x="40874" y="21527"/>
                  </a:lnTo>
                  <a:lnTo>
                    <a:pt x="42320" y="21995"/>
                  </a:lnTo>
                  <a:lnTo>
                    <a:pt x="43746" y="22301"/>
                  </a:lnTo>
                  <a:lnTo>
                    <a:pt x="45151" y="22443"/>
                  </a:lnTo>
                  <a:lnTo>
                    <a:pt x="46495" y="22423"/>
                  </a:lnTo>
                  <a:lnTo>
                    <a:pt x="47839" y="22260"/>
                  </a:lnTo>
                  <a:lnTo>
                    <a:pt x="49143" y="21954"/>
                  </a:lnTo>
                  <a:lnTo>
                    <a:pt x="50405" y="21527"/>
                  </a:lnTo>
                  <a:lnTo>
                    <a:pt x="51648" y="20977"/>
                  </a:lnTo>
                  <a:lnTo>
                    <a:pt x="53481" y="19979"/>
                  </a:lnTo>
                  <a:lnTo>
                    <a:pt x="55843" y="18309"/>
                  </a:lnTo>
                  <a:lnTo>
                    <a:pt x="58124" y="16354"/>
                  </a:lnTo>
                  <a:lnTo>
                    <a:pt x="59244" y="15275"/>
                  </a:lnTo>
                  <a:lnTo>
                    <a:pt x="59468" y="15091"/>
                  </a:lnTo>
                  <a:lnTo>
                    <a:pt x="59998" y="14806"/>
                  </a:lnTo>
                  <a:lnTo>
                    <a:pt x="60609" y="14684"/>
                  </a:lnTo>
                  <a:lnTo>
                    <a:pt x="61240" y="14664"/>
                  </a:lnTo>
                  <a:lnTo>
                    <a:pt x="61871" y="14786"/>
                  </a:lnTo>
                  <a:lnTo>
                    <a:pt x="62462" y="15030"/>
                  </a:lnTo>
                  <a:lnTo>
                    <a:pt x="62971" y="15376"/>
                  </a:lnTo>
                  <a:lnTo>
                    <a:pt x="63358" y="15845"/>
                  </a:lnTo>
                  <a:lnTo>
                    <a:pt x="63480" y="16110"/>
                  </a:lnTo>
                  <a:lnTo>
                    <a:pt x="63602" y="16496"/>
                  </a:lnTo>
                  <a:lnTo>
                    <a:pt x="63582" y="17331"/>
                  </a:lnTo>
                  <a:lnTo>
                    <a:pt x="63501" y="17739"/>
                  </a:lnTo>
                  <a:lnTo>
                    <a:pt x="63399" y="18187"/>
                  </a:lnTo>
                  <a:lnTo>
                    <a:pt x="63093" y="19022"/>
                  </a:lnTo>
                  <a:lnTo>
                    <a:pt x="62706" y="19796"/>
                  </a:lnTo>
                  <a:lnTo>
                    <a:pt x="62218" y="20488"/>
                  </a:lnTo>
                  <a:lnTo>
                    <a:pt x="61362" y="21405"/>
                  </a:lnTo>
                  <a:lnTo>
                    <a:pt x="59998" y="22443"/>
                  </a:lnTo>
                  <a:lnTo>
                    <a:pt x="58409" y="23278"/>
                  </a:lnTo>
                  <a:lnTo>
                    <a:pt x="56678" y="23971"/>
                  </a:lnTo>
                  <a:lnTo>
                    <a:pt x="53929" y="24826"/>
                  </a:lnTo>
                  <a:lnTo>
                    <a:pt x="52075" y="25355"/>
                  </a:lnTo>
                  <a:lnTo>
                    <a:pt x="50283" y="25865"/>
                  </a:lnTo>
                  <a:lnTo>
                    <a:pt x="46760" y="26618"/>
                  </a:lnTo>
                  <a:lnTo>
                    <a:pt x="43298" y="27311"/>
                  </a:lnTo>
                  <a:lnTo>
                    <a:pt x="39815" y="28186"/>
                  </a:lnTo>
                  <a:lnTo>
                    <a:pt x="38044" y="28777"/>
                  </a:lnTo>
                  <a:lnTo>
                    <a:pt x="37229" y="29103"/>
                  </a:lnTo>
                  <a:lnTo>
                    <a:pt x="35702" y="29836"/>
                  </a:lnTo>
                  <a:lnTo>
                    <a:pt x="34296" y="30671"/>
                  </a:lnTo>
                  <a:lnTo>
                    <a:pt x="32993" y="31608"/>
                  </a:lnTo>
                  <a:lnTo>
                    <a:pt x="30060" y="34133"/>
                  </a:lnTo>
                  <a:lnTo>
                    <a:pt x="26863" y="37066"/>
                  </a:lnTo>
                  <a:lnTo>
                    <a:pt x="25193" y="38267"/>
                  </a:lnTo>
                  <a:lnTo>
                    <a:pt x="24012" y="38919"/>
                  </a:lnTo>
                  <a:lnTo>
                    <a:pt x="22769" y="39428"/>
                  </a:lnTo>
                  <a:lnTo>
                    <a:pt x="21425" y="39754"/>
                  </a:lnTo>
                  <a:lnTo>
                    <a:pt x="19979" y="39876"/>
                  </a:lnTo>
                  <a:lnTo>
                    <a:pt x="18391" y="39774"/>
                  </a:lnTo>
                  <a:lnTo>
                    <a:pt x="17535" y="39611"/>
                  </a:lnTo>
                  <a:lnTo>
                    <a:pt x="16273" y="39387"/>
                  </a:lnTo>
                  <a:lnTo>
                    <a:pt x="13992" y="39143"/>
                  </a:lnTo>
                  <a:lnTo>
                    <a:pt x="11935" y="39143"/>
                  </a:lnTo>
                  <a:lnTo>
                    <a:pt x="10122" y="39367"/>
                  </a:lnTo>
                  <a:lnTo>
                    <a:pt x="8513" y="39795"/>
                  </a:lnTo>
                  <a:lnTo>
                    <a:pt x="7108" y="40365"/>
                  </a:lnTo>
                  <a:lnTo>
                    <a:pt x="5886" y="41078"/>
                  </a:lnTo>
                  <a:lnTo>
                    <a:pt x="4827" y="41892"/>
                  </a:lnTo>
                  <a:lnTo>
                    <a:pt x="3911" y="42748"/>
                  </a:lnTo>
                  <a:lnTo>
                    <a:pt x="3137" y="43664"/>
                  </a:lnTo>
                  <a:lnTo>
                    <a:pt x="2159" y="45008"/>
                  </a:lnTo>
                  <a:lnTo>
                    <a:pt x="1141" y="46637"/>
                  </a:lnTo>
                  <a:lnTo>
                    <a:pt x="550" y="47554"/>
                  </a:lnTo>
                  <a:lnTo>
                    <a:pt x="184" y="48002"/>
                  </a:lnTo>
                  <a:lnTo>
                    <a:pt x="1" y="48145"/>
                  </a:lnTo>
                  <a:lnTo>
                    <a:pt x="1324" y="49346"/>
                  </a:lnTo>
                  <a:lnTo>
                    <a:pt x="4114" y="51525"/>
                  </a:lnTo>
                  <a:lnTo>
                    <a:pt x="5601" y="52523"/>
                  </a:lnTo>
                  <a:lnTo>
                    <a:pt x="6477" y="51953"/>
                  </a:lnTo>
                  <a:lnTo>
                    <a:pt x="8249" y="50996"/>
                  </a:lnTo>
                  <a:lnTo>
                    <a:pt x="10082" y="50242"/>
                  </a:lnTo>
                  <a:lnTo>
                    <a:pt x="11935" y="49774"/>
                  </a:lnTo>
                  <a:lnTo>
                    <a:pt x="12892" y="49692"/>
                  </a:lnTo>
                  <a:lnTo>
                    <a:pt x="14358" y="49672"/>
                  </a:lnTo>
                  <a:lnTo>
                    <a:pt x="17393" y="49814"/>
                  </a:lnTo>
                  <a:lnTo>
                    <a:pt x="20448" y="49957"/>
                  </a:lnTo>
                  <a:lnTo>
                    <a:pt x="22688" y="49855"/>
                  </a:lnTo>
                  <a:lnTo>
                    <a:pt x="24134" y="49611"/>
                  </a:lnTo>
                  <a:lnTo>
                    <a:pt x="24826" y="49428"/>
                  </a:lnTo>
                  <a:lnTo>
                    <a:pt x="25580" y="49183"/>
                  </a:lnTo>
                  <a:lnTo>
                    <a:pt x="27026" y="48593"/>
                  </a:lnTo>
                  <a:lnTo>
                    <a:pt x="29164" y="47534"/>
                  </a:lnTo>
                  <a:lnTo>
                    <a:pt x="33319" y="45049"/>
                  </a:lnTo>
                  <a:lnTo>
                    <a:pt x="36048" y="43420"/>
                  </a:lnTo>
                  <a:lnTo>
                    <a:pt x="36598" y="43114"/>
                  </a:lnTo>
                  <a:lnTo>
                    <a:pt x="37718" y="42625"/>
                  </a:lnTo>
                  <a:lnTo>
                    <a:pt x="38838" y="42259"/>
                  </a:lnTo>
                  <a:lnTo>
                    <a:pt x="39958" y="42014"/>
                  </a:lnTo>
                  <a:lnTo>
                    <a:pt x="41689" y="41790"/>
                  </a:lnTo>
                  <a:lnTo>
                    <a:pt x="44011" y="41770"/>
                  </a:lnTo>
                  <a:lnTo>
                    <a:pt x="47575" y="42076"/>
                  </a:lnTo>
                  <a:lnTo>
                    <a:pt x="51240" y="42483"/>
                  </a:lnTo>
                  <a:lnTo>
                    <a:pt x="53725" y="42605"/>
                  </a:lnTo>
                  <a:lnTo>
                    <a:pt x="54988" y="42564"/>
                  </a:lnTo>
                  <a:lnTo>
                    <a:pt x="56576" y="42463"/>
                  </a:lnTo>
                  <a:lnTo>
                    <a:pt x="59814" y="42055"/>
                  </a:lnTo>
                  <a:lnTo>
                    <a:pt x="61403" y="41689"/>
                  </a:lnTo>
                  <a:lnTo>
                    <a:pt x="62014" y="40793"/>
                  </a:lnTo>
                  <a:lnTo>
                    <a:pt x="63175" y="38919"/>
                  </a:lnTo>
                  <a:lnTo>
                    <a:pt x="64234" y="36984"/>
                  </a:lnTo>
                  <a:lnTo>
                    <a:pt x="65191" y="35009"/>
                  </a:lnTo>
                  <a:lnTo>
                    <a:pt x="66046" y="32972"/>
                  </a:lnTo>
                  <a:lnTo>
                    <a:pt x="66779" y="30875"/>
                  </a:lnTo>
                  <a:lnTo>
                    <a:pt x="67411" y="28757"/>
                  </a:lnTo>
                  <a:lnTo>
                    <a:pt x="67920" y="26598"/>
                  </a:lnTo>
                  <a:lnTo>
                    <a:pt x="68307" y="24419"/>
                  </a:lnTo>
                  <a:lnTo>
                    <a:pt x="68592" y="22199"/>
                  </a:lnTo>
                  <a:lnTo>
                    <a:pt x="68735" y="19938"/>
                  </a:lnTo>
                  <a:lnTo>
                    <a:pt x="68775" y="17678"/>
                  </a:lnTo>
                  <a:lnTo>
                    <a:pt x="68673" y="15417"/>
                  </a:lnTo>
                  <a:lnTo>
                    <a:pt x="68429" y="13116"/>
                  </a:lnTo>
                  <a:lnTo>
                    <a:pt x="68062" y="10835"/>
                  </a:lnTo>
                  <a:lnTo>
                    <a:pt x="67574" y="8534"/>
                  </a:lnTo>
                  <a:lnTo>
                    <a:pt x="67268" y="7393"/>
                  </a:lnTo>
                  <a:lnTo>
                    <a:pt x="66983" y="6416"/>
                  </a:lnTo>
                  <a:lnTo>
                    <a:pt x="66352" y="4522"/>
                  </a:lnTo>
                  <a:lnTo>
                    <a:pt x="65272" y="1752"/>
                  </a:lnTo>
                  <a:lnTo>
                    <a:pt x="644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54"/>
            <p:cNvSpPr/>
            <p:nvPr/>
          </p:nvSpPr>
          <p:spPr>
            <a:xfrm>
              <a:off x="6514910" y="1198045"/>
              <a:ext cx="4924673" cy="3402693"/>
            </a:xfrm>
            <a:custGeom>
              <a:avLst/>
              <a:gdLst/>
              <a:ahLst/>
              <a:cxnLst/>
              <a:rect l="l" t="t" r="r" b="b"/>
              <a:pathLst>
                <a:path w="73541" h="50813" extrusionOk="0">
                  <a:moveTo>
                    <a:pt x="71402" y="1"/>
                  </a:moveTo>
                  <a:lnTo>
                    <a:pt x="70140" y="306"/>
                  </a:lnTo>
                  <a:lnTo>
                    <a:pt x="67879" y="1100"/>
                  </a:lnTo>
                  <a:lnTo>
                    <a:pt x="65863" y="1997"/>
                  </a:lnTo>
                  <a:lnTo>
                    <a:pt x="64051" y="3035"/>
                  </a:lnTo>
                  <a:lnTo>
                    <a:pt x="61586" y="4726"/>
                  </a:lnTo>
                  <a:lnTo>
                    <a:pt x="58572" y="7190"/>
                  </a:lnTo>
                  <a:lnTo>
                    <a:pt x="56291" y="9043"/>
                  </a:lnTo>
                  <a:lnTo>
                    <a:pt x="54682" y="10265"/>
                  </a:lnTo>
                  <a:lnTo>
                    <a:pt x="52911" y="11426"/>
                  </a:lnTo>
                  <a:lnTo>
                    <a:pt x="50976" y="12505"/>
                  </a:lnTo>
                  <a:lnTo>
                    <a:pt x="48797" y="13483"/>
                  </a:lnTo>
                  <a:lnTo>
                    <a:pt x="46353" y="14358"/>
                  </a:lnTo>
                  <a:lnTo>
                    <a:pt x="43583" y="15051"/>
                  </a:lnTo>
                  <a:lnTo>
                    <a:pt x="40426" y="15601"/>
                  </a:lnTo>
                  <a:lnTo>
                    <a:pt x="38675" y="15784"/>
                  </a:lnTo>
                  <a:lnTo>
                    <a:pt x="37148" y="15967"/>
                  </a:lnTo>
                  <a:lnTo>
                    <a:pt x="32973" y="16639"/>
                  </a:lnTo>
                  <a:lnTo>
                    <a:pt x="26130" y="17861"/>
                  </a:lnTo>
                  <a:lnTo>
                    <a:pt x="23055" y="18330"/>
                  </a:lnTo>
                  <a:lnTo>
                    <a:pt x="22627" y="18411"/>
                  </a:lnTo>
                  <a:lnTo>
                    <a:pt x="21812" y="18615"/>
                  </a:lnTo>
                  <a:lnTo>
                    <a:pt x="21079" y="18941"/>
                  </a:lnTo>
                  <a:lnTo>
                    <a:pt x="20407" y="19348"/>
                  </a:lnTo>
                  <a:lnTo>
                    <a:pt x="19491" y="20081"/>
                  </a:lnTo>
                  <a:lnTo>
                    <a:pt x="18391" y="21283"/>
                  </a:lnTo>
                  <a:lnTo>
                    <a:pt x="16965" y="23401"/>
                  </a:lnTo>
                  <a:lnTo>
                    <a:pt x="15580" y="25702"/>
                  </a:lnTo>
                  <a:lnTo>
                    <a:pt x="14582" y="27189"/>
                  </a:lnTo>
                  <a:lnTo>
                    <a:pt x="14053" y="27881"/>
                  </a:lnTo>
                  <a:lnTo>
                    <a:pt x="13401" y="28675"/>
                  </a:lnTo>
                  <a:lnTo>
                    <a:pt x="11955" y="30060"/>
                  </a:lnTo>
                  <a:lnTo>
                    <a:pt x="10367" y="31241"/>
                  </a:lnTo>
                  <a:lnTo>
                    <a:pt x="8656" y="32280"/>
                  </a:lnTo>
                  <a:lnTo>
                    <a:pt x="6843" y="33176"/>
                  </a:lnTo>
                  <a:lnTo>
                    <a:pt x="4949" y="33930"/>
                  </a:lnTo>
                  <a:lnTo>
                    <a:pt x="1996" y="34887"/>
                  </a:lnTo>
                  <a:lnTo>
                    <a:pt x="1" y="35416"/>
                  </a:lnTo>
                  <a:lnTo>
                    <a:pt x="143" y="36007"/>
                  </a:lnTo>
                  <a:lnTo>
                    <a:pt x="306" y="36618"/>
                  </a:lnTo>
                  <a:lnTo>
                    <a:pt x="591" y="37616"/>
                  </a:lnTo>
                  <a:lnTo>
                    <a:pt x="1243" y="39551"/>
                  </a:lnTo>
                  <a:lnTo>
                    <a:pt x="1976" y="41445"/>
                  </a:lnTo>
                  <a:lnTo>
                    <a:pt x="2791" y="43277"/>
                  </a:lnTo>
                  <a:lnTo>
                    <a:pt x="3687" y="45049"/>
                  </a:lnTo>
                  <a:lnTo>
                    <a:pt x="4664" y="46780"/>
                  </a:lnTo>
                  <a:lnTo>
                    <a:pt x="6253" y="49245"/>
                  </a:lnTo>
                  <a:lnTo>
                    <a:pt x="7434" y="50813"/>
                  </a:lnTo>
                  <a:lnTo>
                    <a:pt x="8330" y="50405"/>
                  </a:lnTo>
                  <a:lnTo>
                    <a:pt x="10102" y="49489"/>
                  </a:lnTo>
                  <a:lnTo>
                    <a:pt x="12688" y="47921"/>
                  </a:lnTo>
                  <a:lnTo>
                    <a:pt x="17739" y="44255"/>
                  </a:lnTo>
                  <a:lnTo>
                    <a:pt x="22769" y="40487"/>
                  </a:lnTo>
                  <a:lnTo>
                    <a:pt x="25356" y="38756"/>
                  </a:lnTo>
                  <a:lnTo>
                    <a:pt x="27107" y="37718"/>
                  </a:lnTo>
                  <a:lnTo>
                    <a:pt x="28899" y="36761"/>
                  </a:lnTo>
                  <a:lnTo>
                    <a:pt x="30732" y="35966"/>
                  </a:lnTo>
                  <a:lnTo>
                    <a:pt x="32626" y="35315"/>
                  </a:lnTo>
                  <a:lnTo>
                    <a:pt x="34561" y="34867"/>
                  </a:lnTo>
                  <a:lnTo>
                    <a:pt x="35559" y="34704"/>
                  </a:lnTo>
                  <a:lnTo>
                    <a:pt x="37616" y="34520"/>
                  </a:lnTo>
                  <a:lnTo>
                    <a:pt x="40732" y="34418"/>
                  </a:lnTo>
                  <a:lnTo>
                    <a:pt x="42789" y="34215"/>
                  </a:lnTo>
                  <a:lnTo>
                    <a:pt x="43787" y="34011"/>
                  </a:lnTo>
                  <a:lnTo>
                    <a:pt x="44968" y="33767"/>
                  </a:lnTo>
                  <a:lnTo>
                    <a:pt x="48125" y="33095"/>
                  </a:lnTo>
                  <a:lnTo>
                    <a:pt x="50243" y="32423"/>
                  </a:lnTo>
                  <a:lnTo>
                    <a:pt x="50955" y="32036"/>
                  </a:lnTo>
                  <a:lnTo>
                    <a:pt x="51281" y="31771"/>
                  </a:lnTo>
                  <a:lnTo>
                    <a:pt x="51424" y="31486"/>
                  </a:lnTo>
                  <a:lnTo>
                    <a:pt x="51383" y="31160"/>
                  </a:lnTo>
                  <a:lnTo>
                    <a:pt x="51098" y="30834"/>
                  </a:lnTo>
                  <a:lnTo>
                    <a:pt x="50589" y="30488"/>
                  </a:lnTo>
                  <a:lnTo>
                    <a:pt x="50222" y="30305"/>
                  </a:lnTo>
                  <a:lnTo>
                    <a:pt x="49509" y="29999"/>
                  </a:lnTo>
                  <a:lnTo>
                    <a:pt x="48165" y="29531"/>
                  </a:lnTo>
                  <a:lnTo>
                    <a:pt x="46394" y="29022"/>
                  </a:lnTo>
                  <a:lnTo>
                    <a:pt x="44927" y="28533"/>
                  </a:lnTo>
                  <a:lnTo>
                    <a:pt x="44092" y="28085"/>
                  </a:lnTo>
                  <a:lnTo>
                    <a:pt x="43400" y="27453"/>
                  </a:lnTo>
                  <a:lnTo>
                    <a:pt x="42830" y="26557"/>
                  </a:lnTo>
                  <a:lnTo>
                    <a:pt x="42606" y="25967"/>
                  </a:lnTo>
                  <a:lnTo>
                    <a:pt x="42504" y="25661"/>
                  </a:lnTo>
                  <a:lnTo>
                    <a:pt x="42463" y="25132"/>
                  </a:lnTo>
                  <a:lnTo>
                    <a:pt x="42606" y="24663"/>
                  </a:lnTo>
                  <a:lnTo>
                    <a:pt x="42870" y="24276"/>
                  </a:lnTo>
                  <a:lnTo>
                    <a:pt x="43502" y="23788"/>
                  </a:lnTo>
                  <a:lnTo>
                    <a:pt x="44703" y="23319"/>
                  </a:lnTo>
                  <a:lnTo>
                    <a:pt x="46984" y="22871"/>
                  </a:lnTo>
                  <a:lnTo>
                    <a:pt x="50222" y="22464"/>
                  </a:lnTo>
                  <a:lnTo>
                    <a:pt x="51546" y="22179"/>
                  </a:lnTo>
                  <a:lnTo>
                    <a:pt x="52340" y="21955"/>
                  </a:lnTo>
                  <a:lnTo>
                    <a:pt x="53868" y="21303"/>
                  </a:lnTo>
                  <a:lnTo>
                    <a:pt x="55334" y="20448"/>
                  </a:lnTo>
                  <a:lnTo>
                    <a:pt x="56760" y="19409"/>
                  </a:lnTo>
                  <a:lnTo>
                    <a:pt x="58144" y="18248"/>
                  </a:lnTo>
                  <a:lnTo>
                    <a:pt x="59509" y="16945"/>
                  </a:lnTo>
                  <a:lnTo>
                    <a:pt x="61484" y="14847"/>
                  </a:lnTo>
                  <a:lnTo>
                    <a:pt x="65374" y="10326"/>
                  </a:lnTo>
                  <a:lnTo>
                    <a:pt x="68653" y="6782"/>
                  </a:lnTo>
                  <a:lnTo>
                    <a:pt x="70018" y="5499"/>
                  </a:lnTo>
                  <a:lnTo>
                    <a:pt x="71382" y="4318"/>
                  </a:lnTo>
                  <a:lnTo>
                    <a:pt x="72808" y="3320"/>
                  </a:lnTo>
                  <a:lnTo>
                    <a:pt x="73541" y="2872"/>
                  </a:lnTo>
                  <a:lnTo>
                    <a:pt x="72502" y="1406"/>
                  </a:lnTo>
                  <a:lnTo>
                    <a:pt x="714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54"/>
            <p:cNvSpPr/>
            <p:nvPr/>
          </p:nvSpPr>
          <p:spPr>
            <a:xfrm>
              <a:off x="6434485" y="216137"/>
              <a:ext cx="4570093" cy="3090368"/>
            </a:xfrm>
            <a:custGeom>
              <a:avLst/>
              <a:gdLst/>
              <a:ahLst/>
              <a:cxnLst/>
              <a:rect l="l" t="t" r="r" b="b"/>
              <a:pathLst>
                <a:path w="68246" h="46149" extrusionOk="0">
                  <a:moveTo>
                    <a:pt x="47187" y="1"/>
                  </a:moveTo>
                  <a:lnTo>
                    <a:pt x="46658" y="530"/>
                  </a:lnTo>
                  <a:lnTo>
                    <a:pt x="45456" y="1487"/>
                  </a:lnTo>
                  <a:lnTo>
                    <a:pt x="44112" y="2302"/>
                  </a:lnTo>
                  <a:lnTo>
                    <a:pt x="42666" y="3015"/>
                  </a:lnTo>
                  <a:lnTo>
                    <a:pt x="40365" y="3911"/>
                  </a:lnTo>
                  <a:lnTo>
                    <a:pt x="37208" y="4868"/>
                  </a:lnTo>
                  <a:lnTo>
                    <a:pt x="35660" y="5255"/>
                  </a:lnTo>
                  <a:lnTo>
                    <a:pt x="32463" y="6049"/>
                  </a:lnTo>
                  <a:lnTo>
                    <a:pt x="26150" y="7821"/>
                  </a:lnTo>
                  <a:lnTo>
                    <a:pt x="19877" y="9776"/>
                  </a:lnTo>
                  <a:lnTo>
                    <a:pt x="13665" y="11874"/>
                  </a:lnTo>
                  <a:lnTo>
                    <a:pt x="10570" y="12973"/>
                  </a:lnTo>
                  <a:lnTo>
                    <a:pt x="9592" y="14093"/>
                  </a:lnTo>
                  <a:lnTo>
                    <a:pt x="7780" y="16415"/>
                  </a:lnTo>
                  <a:lnTo>
                    <a:pt x="6945" y="17617"/>
                  </a:lnTo>
                  <a:lnTo>
                    <a:pt x="7576" y="18024"/>
                  </a:lnTo>
                  <a:lnTo>
                    <a:pt x="8981" y="18594"/>
                  </a:lnTo>
                  <a:lnTo>
                    <a:pt x="9674" y="18737"/>
                  </a:lnTo>
                  <a:lnTo>
                    <a:pt x="10224" y="18778"/>
                  </a:lnTo>
                  <a:lnTo>
                    <a:pt x="11751" y="18778"/>
                  </a:lnTo>
                  <a:lnTo>
                    <a:pt x="13523" y="18737"/>
                  </a:lnTo>
                  <a:lnTo>
                    <a:pt x="15254" y="18757"/>
                  </a:lnTo>
                  <a:lnTo>
                    <a:pt x="16272" y="18920"/>
                  </a:lnTo>
                  <a:lnTo>
                    <a:pt x="16761" y="19103"/>
                  </a:lnTo>
                  <a:lnTo>
                    <a:pt x="17066" y="19368"/>
                  </a:lnTo>
                  <a:lnTo>
                    <a:pt x="17107" y="19735"/>
                  </a:lnTo>
                  <a:lnTo>
                    <a:pt x="16883" y="20203"/>
                  </a:lnTo>
                  <a:lnTo>
                    <a:pt x="16333" y="20814"/>
                  </a:lnTo>
                  <a:lnTo>
                    <a:pt x="15417" y="21568"/>
                  </a:lnTo>
                  <a:lnTo>
                    <a:pt x="14093" y="22484"/>
                  </a:lnTo>
                  <a:lnTo>
                    <a:pt x="13258" y="23014"/>
                  </a:lnTo>
                  <a:lnTo>
                    <a:pt x="7434" y="26028"/>
                  </a:lnTo>
                  <a:lnTo>
                    <a:pt x="1609" y="29062"/>
                  </a:lnTo>
                  <a:lnTo>
                    <a:pt x="1324" y="30080"/>
                  </a:lnTo>
                  <a:lnTo>
                    <a:pt x="835" y="32158"/>
                  </a:lnTo>
                  <a:lnTo>
                    <a:pt x="468" y="34255"/>
                  </a:lnTo>
                  <a:lnTo>
                    <a:pt x="204" y="36373"/>
                  </a:lnTo>
                  <a:lnTo>
                    <a:pt x="41" y="38532"/>
                  </a:lnTo>
                  <a:lnTo>
                    <a:pt x="0" y="40691"/>
                  </a:lnTo>
                  <a:lnTo>
                    <a:pt x="82" y="42870"/>
                  </a:lnTo>
                  <a:lnTo>
                    <a:pt x="285" y="45049"/>
                  </a:lnTo>
                  <a:lnTo>
                    <a:pt x="428" y="46149"/>
                  </a:lnTo>
                  <a:lnTo>
                    <a:pt x="1751" y="45579"/>
                  </a:lnTo>
                  <a:lnTo>
                    <a:pt x="4338" y="44296"/>
                  </a:lnTo>
                  <a:lnTo>
                    <a:pt x="6660" y="42870"/>
                  </a:lnTo>
                  <a:lnTo>
                    <a:pt x="8146" y="41689"/>
                  </a:lnTo>
                  <a:lnTo>
                    <a:pt x="8981" y="40854"/>
                  </a:lnTo>
                  <a:lnTo>
                    <a:pt x="9348" y="40406"/>
                  </a:lnTo>
                  <a:lnTo>
                    <a:pt x="10488" y="38899"/>
                  </a:lnTo>
                  <a:lnTo>
                    <a:pt x="12525" y="36129"/>
                  </a:lnTo>
                  <a:lnTo>
                    <a:pt x="14073" y="34235"/>
                  </a:lnTo>
                  <a:lnTo>
                    <a:pt x="15193" y="33033"/>
                  </a:lnTo>
                  <a:lnTo>
                    <a:pt x="16455" y="31913"/>
                  </a:lnTo>
                  <a:lnTo>
                    <a:pt x="17881" y="30834"/>
                  </a:lnTo>
                  <a:lnTo>
                    <a:pt x="18696" y="30304"/>
                  </a:lnTo>
                  <a:lnTo>
                    <a:pt x="19551" y="29795"/>
                  </a:lnTo>
                  <a:lnTo>
                    <a:pt x="21302" y="28920"/>
                  </a:lnTo>
                  <a:lnTo>
                    <a:pt x="23135" y="28207"/>
                  </a:lnTo>
                  <a:lnTo>
                    <a:pt x="25009" y="27616"/>
                  </a:lnTo>
                  <a:lnTo>
                    <a:pt x="27901" y="26944"/>
                  </a:lnTo>
                  <a:lnTo>
                    <a:pt x="31872" y="26292"/>
                  </a:lnTo>
                  <a:lnTo>
                    <a:pt x="35884" y="25804"/>
                  </a:lnTo>
                  <a:lnTo>
                    <a:pt x="39896" y="25254"/>
                  </a:lnTo>
                  <a:lnTo>
                    <a:pt x="42870" y="24704"/>
                  </a:lnTo>
                  <a:lnTo>
                    <a:pt x="44804" y="24256"/>
                  </a:lnTo>
                  <a:lnTo>
                    <a:pt x="46719" y="23665"/>
                  </a:lnTo>
                  <a:lnTo>
                    <a:pt x="48572" y="22973"/>
                  </a:lnTo>
                  <a:lnTo>
                    <a:pt x="49468" y="22545"/>
                  </a:lnTo>
                  <a:lnTo>
                    <a:pt x="50731" y="21914"/>
                  </a:lnTo>
                  <a:lnTo>
                    <a:pt x="53154" y="20427"/>
                  </a:lnTo>
                  <a:lnTo>
                    <a:pt x="56596" y="17881"/>
                  </a:lnTo>
                  <a:lnTo>
                    <a:pt x="59936" y="15214"/>
                  </a:lnTo>
                  <a:lnTo>
                    <a:pt x="62197" y="13483"/>
                  </a:lnTo>
                  <a:lnTo>
                    <a:pt x="64539" y="11935"/>
                  </a:lnTo>
                  <a:lnTo>
                    <a:pt x="66983" y="10591"/>
                  </a:lnTo>
                  <a:lnTo>
                    <a:pt x="68245" y="10061"/>
                  </a:lnTo>
                  <a:lnTo>
                    <a:pt x="67329" y="9247"/>
                  </a:lnTo>
                  <a:lnTo>
                    <a:pt x="65374" y="7699"/>
                  </a:lnTo>
                  <a:lnTo>
                    <a:pt x="64355" y="6966"/>
                  </a:lnTo>
                  <a:lnTo>
                    <a:pt x="63398" y="7332"/>
                  </a:lnTo>
                  <a:lnTo>
                    <a:pt x="61402" y="7984"/>
                  </a:lnTo>
                  <a:lnTo>
                    <a:pt x="59366" y="8473"/>
                  </a:lnTo>
                  <a:lnTo>
                    <a:pt x="57309" y="8839"/>
                  </a:lnTo>
                  <a:lnTo>
                    <a:pt x="56270" y="8941"/>
                  </a:lnTo>
                  <a:lnTo>
                    <a:pt x="54661" y="9084"/>
                  </a:lnTo>
                  <a:lnTo>
                    <a:pt x="51403" y="9165"/>
                  </a:lnTo>
                  <a:lnTo>
                    <a:pt x="48165" y="9287"/>
                  </a:lnTo>
                  <a:lnTo>
                    <a:pt x="45782" y="9572"/>
                  </a:lnTo>
                  <a:lnTo>
                    <a:pt x="44193" y="9898"/>
                  </a:lnTo>
                  <a:lnTo>
                    <a:pt x="43420" y="10122"/>
                  </a:lnTo>
                  <a:lnTo>
                    <a:pt x="42259" y="10509"/>
                  </a:lnTo>
                  <a:lnTo>
                    <a:pt x="40161" y="11466"/>
                  </a:lnTo>
                  <a:lnTo>
                    <a:pt x="37310" y="13177"/>
                  </a:lnTo>
                  <a:lnTo>
                    <a:pt x="34601" y="14969"/>
                  </a:lnTo>
                  <a:lnTo>
                    <a:pt x="32768" y="16049"/>
                  </a:lnTo>
                  <a:lnTo>
                    <a:pt x="30793" y="16985"/>
                  </a:lnTo>
                  <a:lnTo>
                    <a:pt x="29184" y="17515"/>
                  </a:lnTo>
                  <a:lnTo>
                    <a:pt x="28023" y="17780"/>
                  </a:lnTo>
                  <a:lnTo>
                    <a:pt x="27433" y="17861"/>
                  </a:lnTo>
                  <a:lnTo>
                    <a:pt x="26822" y="17617"/>
                  </a:lnTo>
                  <a:lnTo>
                    <a:pt x="25701" y="16945"/>
                  </a:lnTo>
                  <a:lnTo>
                    <a:pt x="25070" y="16313"/>
                  </a:lnTo>
                  <a:lnTo>
                    <a:pt x="24785" y="15865"/>
                  </a:lnTo>
                  <a:lnTo>
                    <a:pt x="24704" y="15377"/>
                  </a:lnTo>
                  <a:lnTo>
                    <a:pt x="24805" y="14867"/>
                  </a:lnTo>
                  <a:lnTo>
                    <a:pt x="24968" y="14623"/>
                  </a:lnTo>
                  <a:lnTo>
                    <a:pt x="25335" y="14114"/>
                  </a:lnTo>
                  <a:lnTo>
                    <a:pt x="26272" y="13320"/>
                  </a:lnTo>
                  <a:lnTo>
                    <a:pt x="27921" y="12403"/>
                  </a:lnTo>
                  <a:lnTo>
                    <a:pt x="29103" y="11955"/>
                  </a:lnTo>
                  <a:lnTo>
                    <a:pt x="40996" y="7312"/>
                  </a:lnTo>
                  <a:lnTo>
                    <a:pt x="52869" y="2689"/>
                  </a:lnTo>
                  <a:lnTo>
                    <a:pt x="53806" y="2322"/>
                  </a:lnTo>
                  <a:lnTo>
                    <a:pt x="54722" y="1956"/>
                  </a:lnTo>
                  <a:lnTo>
                    <a:pt x="52890" y="1324"/>
                  </a:lnTo>
                  <a:lnTo>
                    <a:pt x="49122" y="347"/>
                  </a:lnTo>
                  <a:lnTo>
                    <a:pt x="47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54"/>
            <p:cNvSpPr/>
            <p:nvPr/>
          </p:nvSpPr>
          <p:spPr>
            <a:xfrm>
              <a:off x="7142238" y="183391"/>
              <a:ext cx="2452191" cy="901550"/>
            </a:xfrm>
            <a:custGeom>
              <a:avLst/>
              <a:gdLst/>
              <a:ahLst/>
              <a:cxnLst/>
              <a:rect l="l" t="t" r="r" b="b"/>
              <a:pathLst>
                <a:path w="36619" h="13463" extrusionOk="0">
                  <a:moveTo>
                    <a:pt x="31079" y="1"/>
                  </a:moveTo>
                  <a:lnTo>
                    <a:pt x="29185" y="21"/>
                  </a:lnTo>
                  <a:lnTo>
                    <a:pt x="27963" y="62"/>
                  </a:lnTo>
                  <a:lnTo>
                    <a:pt x="25519" y="286"/>
                  </a:lnTo>
                  <a:lnTo>
                    <a:pt x="23055" y="652"/>
                  </a:lnTo>
                  <a:lnTo>
                    <a:pt x="20611" y="1182"/>
                  </a:lnTo>
                  <a:lnTo>
                    <a:pt x="19369" y="1508"/>
                  </a:lnTo>
                  <a:lnTo>
                    <a:pt x="18167" y="1854"/>
                  </a:lnTo>
                  <a:lnTo>
                    <a:pt x="15805" y="2669"/>
                  </a:lnTo>
                  <a:lnTo>
                    <a:pt x="13524" y="3605"/>
                  </a:lnTo>
                  <a:lnTo>
                    <a:pt x="11324" y="4664"/>
                  </a:lnTo>
                  <a:lnTo>
                    <a:pt x="9206" y="5866"/>
                  </a:lnTo>
                  <a:lnTo>
                    <a:pt x="7190" y="7149"/>
                  </a:lnTo>
                  <a:lnTo>
                    <a:pt x="5255" y="8554"/>
                  </a:lnTo>
                  <a:lnTo>
                    <a:pt x="3422" y="10082"/>
                  </a:lnTo>
                  <a:lnTo>
                    <a:pt x="2547" y="10876"/>
                  </a:lnTo>
                  <a:lnTo>
                    <a:pt x="1243" y="12139"/>
                  </a:lnTo>
                  <a:lnTo>
                    <a:pt x="1" y="13462"/>
                  </a:lnTo>
                  <a:lnTo>
                    <a:pt x="3096" y="12363"/>
                  </a:lnTo>
                  <a:lnTo>
                    <a:pt x="9308" y="10265"/>
                  </a:lnTo>
                  <a:lnTo>
                    <a:pt x="15581" y="8310"/>
                  </a:lnTo>
                  <a:lnTo>
                    <a:pt x="21894" y="6538"/>
                  </a:lnTo>
                  <a:lnTo>
                    <a:pt x="25091" y="5744"/>
                  </a:lnTo>
                  <a:lnTo>
                    <a:pt x="26639" y="5357"/>
                  </a:lnTo>
                  <a:lnTo>
                    <a:pt x="29796" y="4400"/>
                  </a:lnTo>
                  <a:lnTo>
                    <a:pt x="32097" y="3504"/>
                  </a:lnTo>
                  <a:lnTo>
                    <a:pt x="33543" y="2791"/>
                  </a:lnTo>
                  <a:lnTo>
                    <a:pt x="34887" y="1976"/>
                  </a:lnTo>
                  <a:lnTo>
                    <a:pt x="36089" y="1019"/>
                  </a:lnTo>
                  <a:lnTo>
                    <a:pt x="36618" y="490"/>
                  </a:lnTo>
                  <a:lnTo>
                    <a:pt x="34785" y="245"/>
                  </a:lnTo>
                  <a:lnTo>
                    <a:pt x="310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54"/>
            <p:cNvSpPr/>
            <p:nvPr/>
          </p:nvSpPr>
          <p:spPr>
            <a:xfrm>
              <a:off x="8047806" y="4750672"/>
              <a:ext cx="3027689" cy="904295"/>
            </a:xfrm>
            <a:custGeom>
              <a:avLst/>
              <a:gdLst/>
              <a:ahLst/>
              <a:cxnLst/>
              <a:rect l="l" t="t" r="r" b="b"/>
              <a:pathLst>
                <a:path w="45213" h="13504" extrusionOk="0">
                  <a:moveTo>
                    <a:pt x="33217" y="1"/>
                  </a:moveTo>
                  <a:lnTo>
                    <a:pt x="32423" y="62"/>
                  </a:lnTo>
                  <a:lnTo>
                    <a:pt x="31975" y="103"/>
                  </a:lnTo>
                  <a:lnTo>
                    <a:pt x="31079" y="306"/>
                  </a:lnTo>
                  <a:lnTo>
                    <a:pt x="29734" y="775"/>
                  </a:lnTo>
                  <a:lnTo>
                    <a:pt x="27942" y="1691"/>
                  </a:lnTo>
                  <a:lnTo>
                    <a:pt x="26170" y="2811"/>
                  </a:lnTo>
                  <a:lnTo>
                    <a:pt x="23503" y="4726"/>
                  </a:lnTo>
                  <a:lnTo>
                    <a:pt x="20916" y="6538"/>
                  </a:lnTo>
                  <a:lnTo>
                    <a:pt x="19226" y="7557"/>
                  </a:lnTo>
                  <a:lnTo>
                    <a:pt x="18411" y="7943"/>
                  </a:lnTo>
                  <a:lnTo>
                    <a:pt x="17495" y="8330"/>
                  </a:lnTo>
                  <a:lnTo>
                    <a:pt x="15702" y="8901"/>
                  </a:lnTo>
                  <a:lnTo>
                    <a:pt x="13931" y="9308"/>
                  </a:lnTo>
                  <a:lnTo>
                    <a:pt x="12159" y="9552"/>
                  </a:lnTo>
                  <a:lnTo>
                    <a:pt x="9471" y="9715"/>
                  </a:lnTo>
                  <a:lnTo>
                    <a:pt x="5764" y="9634"/>
                  </a:lnTo>
                  <a:lnTo>
                    <a:pt x="3809" y="9573"/>
                  </a:lnTo>
                  <a:lnTo>
                    <a:pt x="2852" y="9532"/>
                  </a:lnTo>
                  <a:lnTo>
                    <a:pt x="1385" y="9573"/>
                  </a:lnTo>
                  <a:lnTo>
                    <a:pt x="449" y="9736"/>
                  </a:lnTo>
                  <a:lnTo>
                    <a:pt x="1" y="9899"/>
                  </a:lnTo>
                  <a:lnTo>
                    <a:pt x="1650" y="10611"/>
                  </a:lnTo>
                  <a:lnTo>
                    <a:pt x="5051" y="11793"/>
                  </a:lnTo>
                  <a:lnTo>
                    <a:pt x="8554" y="12689"/>
                  </a:lnTo>
                  <a:lnTo>
                    <a:pt x="12159" y="13259"/>
                  </a:lnTo>
                  <a:lnTo>
                    <a:pt x="13971" y="13401"/>
                  </a:lnTo>
                  <a:lnTo>
                    <a:pt x="15662" y="13503"/>
                  </a:lnTo>
                  <a:lnTo>
                    <a:pt x="19083" y="13442"/>
                  </a:lnTo>
                  <a:lnTo>
                    <a:pt x="22525" y="13116"/>
                  </a:lnTo>
                  <a:lnTo>
                    <a:pt x="25967" y="12465"/>
                  </a:lnTo>
                  <a:lnTo>
                    <a:pt x="27698" y="12017"/>
                  </a:lnTo>
                  <a:lnTo>
                    <a:pt x="29246" y="11548"/>
                  </a:lnTo>
                  <a:lnTo>
                    <a:pt x="30753" y="11039"/>
                  </a:lnTo>
                  <a:lnTo>
                    <a:pt x="31791" y="10652"/>
                  </a:lnTo>
                  <a:lnTo>
                    <a:pt x="33808" y="9776"/>
                  </a:lnTo>
                  <a:lnTo>
                    <a:pt x="35763" y="8819"/>
                  </a:lnTo>
                  <a:lnTo>
                    <a:pt x="37657" y="7781"/>
                  </a:lnTo>
                  <a:lnTo>
                    <a:pt x="39469" y="6640"/>
                  </a:lnTo>
                  <a:lnTo>
                    <a:pt x="41200" y="5398"/>
                  </a:lnTo>
                  <a:lnTo>
                    <a:pt x="42870" y="4094"/>
                  </a:lnTo>
                  <a:lnTo>
                    <a:pt x="44459" y="2689"/>
                  </a:lnTo>
                  <a:lnTo>
                    <a:pt x="45212" y="1976"/>
                  </a:lnTo>
                  <a:lnTo>
                    <a:pt x="44438" y="1956"/>
                  </a:lnTo>
                  <a:lnTo>
                    <a:pt x="42870" y="1773"/>
                  </a:lnTo>
                  <a:lnTo>
                    <a:pt x="40467" y="1284"/>
                  </a:lnTo>
                  <a:lnTo>
                    <a:pt x="37229" y="490"/>
                  </a:lnTo>
                  <a:lnTo>
                    <a:pt x="34826" y="82"/>
                  </a:lnTo>
                  <a:lnTo>
                    <a:pt x="33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54"/>
            <p:cNvSpPr/>
            <p:nvPr/>
          </p:nvSpPr>
          <p:spPr>
            <a:xfrm>
              <a:off x="11071343" y="4818909"/>
              <a:ext cx="66898" cy="8237"/>
            </a:xfrm>
            <a:custGeom>
              <a:avLst/>
              <a:gdLst/>
              <a:ahLst/>
              <a:cxnLst/>
              <a:rect l="l" t="t" r="r" b="b"/>
              <a:pathLst>
                <a:path w="999" h="123" extrusionOk="0">
                  <a:moveTo>
                    <a:pt x="0" y="0"/>
                  </a:moveTo>
                  <a:lnTo>
                    <a:pt x="896" y="122"/>
                  </a:lnTo>
                  <a:lnTo>
                    <a:pt x="957" y="61"/>
                  </a:lnTo>
                  <a:lnTo>
                    <a:pt x="998" y="2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F06F5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BB65B8FF-F061-930A-2A86-BF9C1529F9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72765">
            <a:off x="8742145" y="1059113"/>
            <a:ext cx="1022064" cy="1022064"/>
          </a:xfrm>
          <a:prstGeom prst="rect">
            <a:avLst/>
          </a:prstGeom>
        </p:spPr>
      </p:pic>
      <p:pic>
        <p:nvPicPr>
          <p:cNvPr id="24" name="Google Shape;182;p36">
            <a:extLst>
              <a:ext uri="{FF2B5EF4-FFF2-40B4-BE49-F238E27FC236}">
                <a16:creationId xmlns:a16="http://schemas.microsoft.com/office/drawing/2014/main" id="{0AF1D9B3-9F9C-A4D4-830F-E9AF2D0C4AB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1318126">
            <a:off x="9488027" y="80529"/>
            <a:ext cx="2983841" cy="2341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03F99C5-411F-620B-758D-17282C7FE8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72765">
            <a:off x="9069428" y="1861589"/>
            <a:ext cx="1022064" cy="10220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87B5C82-1348-BFD1-8475-BD49944FAF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72765">
            <a:off x="8507395" y="2350191"/>
            <a:ext cx="1022064" cy="1022064"/>
          </a:xfrm>
          <a:prstGeom prst="rect">
            <a:avLst/>
          </a:prstGeom>
        </p:spPr>
      </p:pic>
      <p:pic>
        <p:nvPicPr>
          <p:cNvPr id="28" name="Picture 27" descr="A logo of a company&#10;&#10;AI-generated content may be incorrect.">
            <a:extLst>
              <a:ext uri="{FF2B5EF4-FFF2-40B4-BE49-F238E27FC236}">
                <a16:creationId xmlns:a16="http://schemas.microsoft.com/office/drawing/2014/main" id="{D78365D0-E245-2AC2-3EC6-AE6C9B21C4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7333" y1="43333" x2="71778" y2="45476"/>
                        <a14:foregroundMark x1="71778" y1="45476" x2="71333" y2="511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527378">
            <a:off x="9725636" y="891652"/>
            <a:ext cx="1424005" cy="664536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C3DEDCDE-9BB7-0672-7711-DD14E3401CD5}"/>
              </a:ext>
            </a:extLst>
          </p:cNvPr>
          <p:cNvGrpSpPr/>
          <p:nvPr/>
        </p:nvGrpSpPr>
        <p:grpSpPr>
          <a:xfrm rot="21255377">
            <a:off x="9473908" y="3308332"/>
            <a:ext cx="1634209" cy="1074439"/>
            <a:chOff x="6378106" y="1687234"/>
            <a:chExt cx="5867400" cy="3857625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4F5B850-595A-D931-1E5E-A23D1E049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78106" y="1687234"/>
              <a:ext cx="5867400" cy="3857625"/>
            </a:xfrm>
            <a:prstGeom prst="rect">
              <a:avLst/>
            </a:prstGeom>
          </p:spPr>
        </p:pic>
        <p:sp>
          <p:nvSpPr>
            <p:cNvPr id="30" name="Diagonal Stripe 29">
              <a:extLst>
                <a:ext uri="{FF2B5EF4-FFF2-40B4-BE49-F238E27FC236}">
                  <a16:creationId xmlns:a16="http://schemas.microsoft.com/office/drawing/2014/main" id="{6384615E-B56A-0C55-73FA-A1C4D7A65C76}"/>
                </a:ext>
              </a:extLst>
            </p:cNvPr>
            <p:cNvSpPr/>
            <p:nvPr/>
          </p:nvSpPr>
          <p:spPr>
            <a:xfrm rot="979470">
              <a:off x="9061420" y="2923480"/>
              <a:ext cx="2348860" cy="1315556"/>
            </a:xfrm>
            <a:prstGeom prst="diagStripe">
              <a:avLst>
                <a:gd name="adj" fmla="val 54973"/>
              </a:avLst>
            </a:prstGeom>
            <a:solidFill>
              <a:srgbClr val="5A57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3" name="Picture 32" descr="A cartoon of a robot&#10;&#10;AI-generated content may be incorrect.">
            <a:extLst>
              <a:ext uri="{FF2B5EF4-FFF2-40B4-BE49-F238E27FC236}">
                <a16:creationId xmlns:a16="http://schemas.microsoft.com/office/drawing/2014/main" id="{35526669-4217-77F3-5613-060C3F632B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641" y="1075471"/>
            <a:ext cx="1662573" cy="193697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04CF9A36-C2C0-C317-EFF2-0471C6957644}"/>
              </a:ext>
            </a:extLst>
          </p:cNvPr>
          <p:cNvSpPr txBox="1"/>
          <p:nvPr/>
        </p:nvSpPr>
        <p:spPr>
          <a:xfrm>
            <a:off x="624694" y="1457497"/>
            <a:ext cx="7637433" cy="4824269"/>
          </a:xfrm>
          <a:prstGeom prst="rect">
            <a:avLst/>
          </a:prstGeom>
          <a:solidFill>
            <a:srgbClr val="5A575B">
              <a:alpha val="58824"/>
            </a:srgbClr>
          </a:solidFill>
          <a:ln w="19050">
            <a:solidFill>
              <a:srgbClr val="00B050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endParaRPr lang="en-US"/>
          </a:p>
          <a:p>
            <a:r>
              <a:rPr lang="en-US">
                <a:solidFill>
                  <a:schemeClr val="bg1"/>
                </a:solidFill>
                <a:latin typeface="Comic Sans MS"/>
                <a:cs typeface="Arial"/>
              </a:rPr>
              <a:t>You are an </a:t>
            </a:r>
            <a:r>
              <a:rPr lang="en-US" err="1">
                <a:solidFill>
                  <a:schemeClr val="bg1"/>
                </a:solidFill>
                <a:latin typeface="Comic Sans MS"/>
                <a:cs typeface="Arial"/>
              </a:rPr>
              <a:t>Amaz</a:t>
            </a:r>
            <a:r>
              <a:rPr lang="en-US" sz="1400" err="1">
                <a:solidFill>
                  <a:schemeClr val="bg1"/>
                </a:solidFill>
                <a:latin typeface="Comic Sans MS"/>
                <a:ea typeface="+mn-lt"/>
                <a:cs typeface="+mn-lt"/>
              </a:rPr>
              <a:t>Ö</a:t>
            </a:r>
            <a:r>
              <a:rPr lang="en-US" err="1">
                <a:solidFill>
                  <a:schemeClr val="bg1"/>
                </a:solidFill>
                <a:latin typeface="Comic Sans MS"/>
                <a:cs typeface="Arial"/>
              </a:rPr>
              <a:t>n</a:t>
            </a:r>
            <a:r>
              <a:rPr lang="en-US">
                <a:solidFill>
                  <a:schemeClr val="bg1"/>
                </a:solidFill>
                <a:latin typeface="Comic Sans MS"/>
                <a:cs typeface="Arial"/>
              </a:rPr>
              <a:t> warehouse employee in the year 3000, on the newly colonized planet, MARS. After working minimum wage for many </a:t>
            </a:r>
            <a:r>
              <a:rPr lang="en-US" err="1">
                <a:solidFill>
                  <a:schemeClr val="bg1"/>
                </a:solidFill>
                <a:latin typeface="Comic Sans MS"/>
                <a:cs typeface="Arial"/>
              </a:rPr>
              <a:t>martian</a:t>
            </a:r>
            <a:r>
              <a:rPr lang="en-US">
                <a:solidFill>
                  <a:schemeClr val="bg1"/>
                </a:solidFill>
                <a:latin typeface="Comic Sans MS"/>
                <a:cs typeface="Arial"/>
              </a:rPr>
              <a:t> years, you've decided to overthrow the evil capitalist overlords, Jimmy Beez, Marz </a:t>
            </a:r>
            <a:r>
              <a:rPr lang="en-US" err="1">
                <a:solidFill>
                  <a:schemeClr val="bg1"/>
                </a:solidFill>
                <a:latin typeface="Comic Sans MS"/>
                <a:cs typeface="Arial"/>
              </a:rPr>
              <a:t>Suckabörg</a:t>
            </a:r>
            <a:r>
              <a:rPr lang="en-US">
                <a:solidFill>
                  <a:schemeClr val="bg1"/>
                </a:solidFill>
                <a:latin typeface="Comic Sans MS"/>
                <a:cs typeface="Arial"/>
              </a:rPr>
              <a:t>, and Enron Milk. </a:t>
            </a:r>
            <a:endParaRPr lang="en-US">
              <a:solidFill>
                <a:schemeClr val="bg1"/>
              </a:solidFill>
              <a:latin typeface="Comic Sans MS"/>
            </a:endParaRPr>
          </a:p>
          <a:p>
            <a:endParaRPr lang="en-US">
              <a:solidFill>
                <a:schemeClr val="bg1"/>
              </a:solidFill>
              <a:latin typeface="Comic Sans MS"/>
              <a:cs typeface="Arial"/>
            </a:endParaRPr>
          </a:p>
          <a:p>
            <a:r>
              <a:rPr lang="en-US">
                <a:solidFill>
                  <a:schemeClr val="bg1"/>
                </a:solidFill>
                <a:latin typeface="Comic Sans MS"/>
                <a:cs typeface="Arial"/>
              </a:rPr>
              <a:t>Battle different types of enemies like warehouse bots, drones, underground reptiles, and murderous trucks in your quest to stop the ruling class!</a:t>
            </a:r>
          </a:p>
          <a:p>
            <a:endParaRPr lang="en-US"/>
          </a:p>
          <a:p>
            <a:r>
              <a:rPr lang="en-US">
                <a:solidFill>
                  <a:srgbClr val="00B0F0"/>
                </a:solidFill>
                <a:latin typeface="Comic Sans MS" panose="030F0702030302020204" pitchFamily="66" charset="0"/>
              </a:rPr>
              <a:t>GOALS: </a:t>
            </a:r>
          </a:p>
          <a:p>
            <a:pPr lvl="1">
              <a:lnSpc>
                <a:spcPct val="115000"/>
              </a:lnSpc>
              <a:spcAft>
                <a:spcPts val="800"/>
              </a:spcAft>
            </a:pPr>
            <a:r>
              <a:rPr lang="en-US" kern="100">
                <a:solidFill>
                  <a:schemeClr val="bg1"/>
                </a:solidFill>
                <a:effectLst/>
                <a:latin typeface="Nunito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The goal of our game is a hype fast-paced 2D run-and-gun platformer with some bullet-hell chaos facing enemy-filled levels inspired by dystopian factories, data farms, and dark colonies. </a:t>
            </a:r>
          </a:p>
          <a:p>
            <a:pPr lvl="1">
              <a:lnSpc>
                <a:spcPct val="115000"/>
              </a:lnSpc>
              <a:spcAft>
                <a:spcPts val="800"/>
              </a:spcAft>
            </a:pPr>
            <a:r>
              <a:rPr lang="en-US" kern="100">
                <a:solidFill>
                  <a:schemeClr val="bg1"/>
                </a:solidFill>
                <a:effectLst/>
                <a:latin typeface="Nunito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We hope to have immersive world-building with dark humor and satire along with solid player mechanics.</a:t>
            </a:r>
            <a:endParaRPr lang="en-US">
              <a:solidFill>
                <a:schemeClr val="bg1"/>
              </a:solidFill>
              <a:latin typeface="Nunito" pitchFamily="2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A56EEF-C2CC-256E-4264-4FC18D204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D8EA8D29-B367-C82F-5E3A-760CBE744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015" y="180511"/>
            <a:ext cx="8877795" cy="637844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D38F00-9B2F-4EC9-375B-161AC1C661B6}"/>
              </a:ext>
            </a:extLst>
          </p:cNvPr>
          <p:cNvSpPr txBox="1">
            <a:spLocks/>
          </p:cNvSpPr>
          <p:nvPr/>
        </p:nvSpPr>
        <p:spPr>
          <a:xfrm>
            <a:off x="244856" y="299043"/>
            <a:ext cx="3711899" cy="1325563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b="1" kern="0">
                <a:latin typeface="Comic Sans MS" panose="030F0702030302020204" pitchFamily="66" charset="0"/>
              </a:rPr>
              <a:t>Jillian –</a:t>
            </a:r>
            <a:br>
              <a:rPr lang="en-US" sz="4000" b="1" kern="0">
                <a:latin typeface="Comic Sans MS" panose="030F0702030302020204" pitchFamily="66" charset="0"/>
              </a:rPr>
            </a:br>
            <a:r>
              <a:rPr lang="en-US" sz="4000" b="1" kern="0">
                <a:latin typeface="Comic Sans MS" panose="030F0702030302020204" pitchFamily="66" charset="0"/>
              </a:rPr>
              <a:t>Class Diagram</a:t>
            </a:r>
          </a:p>
        </p:txBody>
      </p:sp>
      <p:grpSp>
        <p:nvGrpSpPr>
          <p:cNvPr id="10" name="Google Shape;1226;p51">
            <a:extLst>
              <a:ext uri="{FF2B5EF4-FFF2-40B4-BE49-F238E27FC236}">
                <a16:creationId xmlns:a16="http://schemas.microsoft.com/office/drawing/2014/main" id="{4FB00175-EF79-C409-70A3-F1FD8ACFA114}"/>
              </a:ext>
            </a:extLst>
          </p:cNvPr>
          <p:cNvGrpSpPr/>
          <p:nvPr/>
        </p:nvGrpSpPr>
        <p:grpSpPr>
          <a:xfrm>
            <a:off x="518700" y="5817727"/>
            <a:ext cx="732058" cy="741230"/>
            <a:chOff x="4175373" y="1958298"/>
            <a:chExt cx="598576" cy="606075"/>
          </a:xfrm>
        </p:grpSpPr>
        <p:grpSp>
          <p:nvGrpSpPr>
            <p:cNvPr id="11" name="Google Shape;1227;p51">
              <a:extLst>
                <a:ext uri="{FF2B5EF4-FFF2-40B4-BE49-F238E27FC236}">
                  <a16:creationId xmlns:a16="http://schemas.microsoft.com/office/drawing/2014/main" id="{BF72F216-2843-BE8C-4B78-3E141CD0AF78}"/>
                </a:ext>
              </a:extLst>
            </p:cNvPr>
            <p:cNvGrpSpPr/>
            <p:nvPr/>
          </p:nvGrpSpPr>
          <p:grpSpPr>
            <a:xfrm rot="5400000">
              <a:off x="4171623" y="1962048"/>
              <a:ext cx="606075" cy="598576"/>
              <a:chOff x="3905875" y="4525174"/>
              <a:chExt cx="606075" cy="598576"/>
            </a:xfrm>
          </p:grpSpPr>
          <p:sp>
            <p:nvSpPr>
              <p:cNvPr id="13" name="Google Shape;1228;p51">
                <a:extLst>
                  <a:ext uri="{FF2B5EF4-FFF2-40B4-BE49-F238E27FC236}">
                    <a16:creationId xmlns:a16="http://schemas.microsoft.com/office/drawing/2014/main" id="{30963A65-6F89-0422-566E-EBB43B12BE0D}"/>
                  </a:ext>
                </a:extLst>
              </p:cNvPr>
              <p:cNvSpPr/>
              <p:nvPr/>
            </p:nvSpPr>
            <p:spPr>
              <a:xfrm>
                <a:off x="3905875" y="4525174"/>
                <a:ext cx="284350" cy="284350"/>
              </a:xfrm>
              <a:custGeom>
                <a:avLst/>
                <a:gdLst/>
                <a:ahLst/>
                <a:cxnLst/>
                <a:rect l="l" t="t" r="r" b="b"/>
                <a:pathLst>
                  <a:path w="11374" h="11374" extrusionOk="0">
                    <a:moveTo>
                      <a:pt x="9404" y="1969"/>
                    </a:moveTo>
                    <a:lnTo>
                      <a:pt x="9404" y="9404"/>
                    </a:lnTo>
                    <a:lnTo>
                      <a:pt x="1969" y="9404"/>
                    </a:lnTo>
                    <a:lnTo>
                      <a:pt x="1969" y="1969"/>
                    </a:lnTo>
                    <a:close/>
                    <a:moveTo>
                      <a:pt x="1497" y="1"/>
                    </a:moveTo>
                    <a:cubicBezTo>
                      <a:pt x="678" y="1"/>
                      <a:pt x="1" y="678"/>
                      <a:pt x="1" y="1497"/>
                    </a:cubicBezTo>
                    <a:lnTo>
                      <a:pt x="1" y="9877"/>
                    </a:lnTo>
                    <a:cubicBezTo>
                      <a:pt x="1" y="10696"/>
                      <a:pt x="678" y="11373"/>
                      <a:pt x="1497" y="11373"/>
                    </a:cubicBezTo>
                    <a:lnTo>
                      <a:pt x="9877" y="11373"/>
                    </a:lnTo>
                    <a:cubicBezTo>
                      <a:pt x="10696" y="11373"/>
                      <a:pt x="11373" y="10712"/>
                      <a:pt x="11373" y="9877"/>
                    </a:cubicBezTo>
                    <a:lnTo>
                      <a:pt x="11373" y="1497"/>
                    </a:lnTo>
                    <a:cubicBezTo>
                      <a:pt x="11373" y="678"/>
                      <a:pt x="10712" y="1"/>
                      <a:pt x="98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229;p51">
                <a:extLst>
                  <a:ext uri="{FF2B5EF4-FFF2-40B4-BE49-F238E27FC236}">
                    <a16:creationId xmlns:a16="http://schemas.microsoft.com/office/drawing/2014/main" id="{34710A88-4126-8936-1EFB-C64BF702006F}"/>
                  </a:ext>
                </a:extLst>
              </p:cNvPr>
              <p:cNvSpPr/>
              <p:nvPr/>
            </p:nvSpPr>
            <p:spPr>
              <a:xfrm>
                <a:off x="3905875" y="4839425"/>
                <a:ext cx="284350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4" h="11373" extrusionOk="0">
                    <a:moveTo>
                      <a:pt x="9404" y="1969"/>
                    </a:moveTo>
                    <a:lnTo>
                      <a:pt x="9404" y="9404"/>
                    </a:lnTo>
                    <a:lnTo>
                      <a:pt x="1969" y="9404"/>
                    </a:lnTo>
                    <a:lnTo>
                      <a:pt x="1969" y="1969"/>
                    </a:lnTo>
                    <a:close/>
                    <a:moveTo>
                      <a:pt x="1497" y="0"/>
                    </a:moveTo>
                    <a:cubicBezTo>
                      <a:pt x="678" y="0"/>
                      <a:pt x="1" y="678"/>
                      <a:pt x="1" y="1497"/>
                    </a:cubicBezTo>
                    <a:lnTo>
                      <a:pt x="1" y="9877"/>
                    </a:lnTo>
                    <a:cubicBezTo>
                      <a:pt x="1" y="10696"/>
                      <a:pt x="678" y="11373"/>
                      <a:pt x="1497" y="11373"/>
                    </a:cubicBezTo>
                    <a:lnTo>
                      <a:pt x="9877" y="11373"/>
                    </a:lnTo>
                    <a:cubicBezTo>
                      <a:pt x="10696" y="11373"/>
                      <a:pt x="11373" y="10696"/>
                      <a:pt x="11373" y="9877"/>
                    </a:cubicBezTo>
                    <a:lnTo>
                      <a:pt x="11373" y="1497"/>
                    </a:lnTo>
                    <a:cubicBezTo>
                      <a:pt x="11373" y="678"/>
                      <a:pt x="10712" y="0"/>
                      <a:pt x="9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230;p51">
                <a:extLst>
                  <a:ext uri="{FF2B5EF4-FFF2-40B4-BE49-F238E27FC236}">
                    <a16:creationId xmlns:a16="http://schemas.microsoft.com/office/drawing/2014/main" id="{EEBA9682-277D-1246-5973-2F33EAB5E0D2}"/>
                  </a:ext>
                </a:extLst>
              </p:cNvPr>
              <p:cNvSpPr/>
              <p:nvPr/>
            </p:nvSpPr>
            <p:spPr>
              <a:xfrm>
                <a:off x="4227600" y="4839425"/>
                <a:ext cx="284350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4" h="11373" extrusionOk="0">
                    <a:moveTo>
                      <a:pt x="9404" y="1969"/>
                    </a:moveTo>
                    <a:lnTo>
                      <a:pt x="9404" y="9404"/>
                    </a:lnTo>
                    <a:lnTo>
                      <a:pt x="1970" y="9404"/>
                    </a:lnTo>
                    <a:lnTo>
                      <a:pt x="1970" y="1969"/>
                    </a:lnTo>
                    <a:close/>
                    <a:moveTo>
                      <a:pt x="1497" y="0"/>
                    </a:moveTo>
                    <a:cubicBezTo>
                      <a:pt x="662" y="0"/>
                      <a:pt x="1" y="678"/>
                      <a:pt x="1" y="1497"/>
                    </a:cubicBezTo>
                    <a:lnTo>
                      <a:pt x="1" y="9877"/>
                    </a:lnTo>
                    <a:cubicBezTo>
                      <a:pt x="1" y="10696"/>
                      <a:pt x="662" y="11373"/>
                      <a:pt x="1497" y="11373"/>
                    </a:cubicBezTo>
                    <a:lnTo>
                      <a:pt x="9877" y="11373"/>
                    </a:lnTo>
                    <a:cubicBezTo>
                      <a:pt x="10696" y="11373"/>
                      <a:pt x="11358" y="10696"/>
                      <a:pt x="11373" y="9877"/>
                    </a:cubicBezTo>
                    <a:lnTo>
                      <a:pt x="11373" y="1497"/>
                    </a:lnTo>
                    <a:cubicBezTo>
                      <a:pt x="11373" y="678"/>
                      <a:pt x="10696" y="0"/>
                      <a:pt x="9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" name="Google Shape;1231;p51">
              <a:extLst>
                <a:ext uri="{FF2B5EF4-FFF2-40B4-BE49-F238E27FC236}">
                  <a16:creationId xmlns:a16="http://schemas.microsoft.com/office/drawing/2014/main" id="{EAA1001B-73BE-A683-9CBD-97FB7D326A7D}"/>
                </a:ext>
              </a:extLst>
            </p:cNvPr>
            <p:cNvSpPr/>
            <p:nvPr/>
          </p:nvSpPr>
          <p:spPr>
            <a:xfrm rot="5400000">
              <a:off x="4489610" y="2278060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247;p51">
            <a:extLst>
              <a:ext uri="{FF2B5EF4-FFF2-40B4-BE49-F238E27FC236}">
                <a16:creationId xmlns:a16="http://schemas.microsoft.com/office/drawing/2014/main" id="{D19840CF-6D83-827C-603E-D82994AD0416}"/>
              </a:ext>
            </a:extLst>
          </p:cNvPr>
          <p:cNvGrpSpPr/>
          <p:nvPr/>
        </p:nvGrpSpPr>
        <p:grpSpPr>
          <a:xfrm>
            <a:off x="1351676" y="4732533"/>
            <a:ext cx="347760" cy="738814"/>
            <a:chOff x="4489597" y="1958298"/>
            <a:chExt cx="284350" cy="604100"/>
          </a:xfrm>
        </p:grpSpPr>
        <p:sp>
          <p:nvSpPr>
            <p:cNvPr id="25" name="Google Shape;1248;p51">
              <a:extLst>
                <a:ext uri="{FF2B5EF4-FFF2-40B4-BE49-F238E27FC236}">
                  <a16:creationId xmlns:a16="http://schemas.microsoft.com/office/drawing/2014/main" id="{A50C7EB5-BD07-03D2-9E01-B816440D23E9}"/>
                </a:ext>
              </a:extLst>
            </p:cNvPr>
            <p:cNvSpPr/>
            <p:nvPr/>
          </p:nvSpPr>
          <p:spPr>
            <a:xfrm rot="5400000">
              <a:off x="4489597" y="1958298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49;p51">
              <a:extLst>
                <a:ext uri="{FF2B5EF4-FFF2-40B4-BE49-F238E27FC236}">
                  <a16:creationId xmlns:a16="http://schemas.microsoft.com/office/drawing/2014/main" id="{68BAA639-6B4E-F065-52D4-B98093EC6F58}"/>
                </a:ext>
              </a:extLst>
            </p:cNvPr>
            <p:cNvSpPr/>
            <p:nvPr/>
          </p:nvSpPr>
          <p:spPr>
            <a:xfrm rot="5400000">
              <a:off x="4489610" y="2278060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312133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C75815A1-9BBC-776B-4493-5110D4BDC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3245A-3642-5FB8-6268-2B877FFA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625" y="199095"/>
            <a:ext cx="7280564" cy="1325563"/>
          </a:xfrm>
        </p:spPr>
        <p:txBody>
          <a:bodyPr/>
          <a:lstStyle/>
          <a:p>
            <a:r>
              <a:rPr lang="en-US" sz="4500" b="1">
                <a:latin typeface="Comic Sans MS" panose="030F0702030302020204" pitchFamily="66" charset="0"/>
              </a:rPr>
              <a:t>Andrew S – Subsystem 3 </a:t>
            </a:r>
            <a:br>
              <a:rPr lang="en-US" sz="4500" b="1">
                <a:latin typeface="Comic Sans MS" panose="030F0702030302020204" pitchFamily="66" charset="0"/>
              </a:rPr>
            </a:br>
            <a:r>
              <a:rPr lang="en-US" sz="4500" b="1">
                <a:solidFill>
                  <a:srgbClr val="00B0F0"/>
                </a:solidFill>
                <a:latin typeface="Comic Sans MS" panose="030F0702030302020204" pitchFamily="66" charset="0"/>
              </a:rPr>
              <a:t>Bosses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0EB7A-3B39-11CA-6FE8-4D4ADC361258}"/>
              </a:ext>
            </a:extLst>
          </p:cNvPr>
          <p:cNvSpPr txBox="1">
            <a:spLocks/>
          </p:cNvSpPr>
          <p:nvPr/>
        </p:nvSpPr>
        <p:spPr>
          <a:xfrm>
            <a:off x="667328" y="1686940"/>
            <a:ext cx="7280564" cy="4570695"/>
          </a:xfrm>
          <a:prstGeom prst="rect">
            <a:avLst/>
          </a:prstGeom>
          <a:solidFill>
            <a:srgbClr val="5A575B">
              <a:alpha val="65098"/>
            </a:srgbClr>
          </a:solidFill>
          <a:ln w="38100">
            <a:solidFill>
              <a:schemeClr val="bg2">
                <a:lumMod val="75000"/>
              </a:schemeClr>
            </a:solidFill>
          </a:ln>
        </p:spPr>
        <p:txBody>
          <a:bodyPr vert="horz" lIns="91440" tIns="45720" rIns="91440" bIns="45720" rtlCol="0" anchor="t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500" kern="0">
                <a:solidFill>
                  <a:schemeClr val="bg2"/>
                </a:solidFill>
                <a:latin typeface="Comic Sans MS" panose="030F0702030302020204" pitchFamily="66" charset="0"/>
                <a:ea typeface="Calibri"/>
                <a:cs typeface="Calibri"/>
              </a:rPr>
              <a:t>Bosses</a:t>
            </a:r>
          </a:p>
          <a:p>
            <a:pPr marL="457200" lvl="2">
              <a:buClr>
                <a:schemeClr val="bg1"/>
              </a:buClr>
              <a:buFont typeface="Courier New" panose="020B0604020202020204" pitchFamily="34" charset="0"/>
              <a:buChar char="o"/>
            </a:pPr>
            <a:r>
              <a:rPr lang="en-US" sz="2500" kern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</a:rPr>
              <a:t>Boss Object</a:t>
            </a:r>
          </a:p>
          <a:p>
            <a:pPr marL="457200" lvl="2">
              <a:buClr>
                <a:schemeClr val="bg1"/>
              </a:buClr>
              <a:buFont typeface="Courier New" panose="020B0604020202020204" pitchFamily="34" charset="0"/>
              <a:buChar char="o"/>
            </a:pPr>
            <a:r>
              <a:rPr lang="en-US" sz="2500" kern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</a:rPr>
              <a:t>Movement (Semi-Randomized)</a:t>
            </a:r>
          </a:p>
          <a:p>
            <a:pPr marL="457200" lvl="2">
              <a:buClr>
                <a:schemeClr val="bg1"/>
              </a:buClr>
              <a:buFont typeface="Courier New" panose="020B0604020202020204" pitchFamily="34" charset="0"/>
              <a:buChar char="o"/>
            </a:pPr>
            <a:r>
              <a:rPr lang="en-US" sz="2500" kern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</a:rPr>
              <a:t>Ranged Attacks and Melee/Contact Damage</a:t>
            </a:r>
          </a:p>
          <a:p>
            <a:pPr marL="457200" lvl="2">
              <a:buClr>
                <a:schemeClr val="bg1"/>
              </a:buClr>
              <a:buFont typeface="Courier New" panose="020B0604020202020204" pitchFamily="34" charset="0"/>
              <a:buChar char="o"/>
            </a:pPr>
            <a:r>
              <a:rPr lang="en-US" sz="2500" kern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</a:rPr>
              <a:t>Each boss type has their own on-theme attack</a:t>
            </a:r>
          </a:p>
          <a:p>
            <a:pPr marL="457200" lvl="2">
              <a:buClr>
                <a:schemeClr val="bg1"/>
              </a:buClr>
            </a:pPr>
            <a:endParaRPr lang="en-US" sz="2500" kern="0">
              <a:solidFill>
                <a:schemeClr val="bg1"/>
              </a:solidFill>
              <a:latin typeface="Nunito" pitchFamily="2" charset="0"/>
              <a:ea typeface="Calibri"/>
              <a:cs typeface="Calibri"/>
            </a:endParaRPr>
          </a:p>
          <a:p>
            <a:r>
              <a:rPr lang="en-US" sz="2500" kern="0">
                <a:solidFill>
                  <a:schemeClr val="bg2"/>
                </a:solidFill>
                <a:latin typeface="Comic Sans MS" panose="030F0702030302020204" pitchFamily="66" charset="0"/>
                <a:ea typeface="Calibri"/>
                <a:cs typeface="Calibri"/>
              </a:rPr>
              <a:t>Boss Phases</a:t>
            </a:r>
          </a:p>
          <a:p>
            <a:pPr marL="457200" lvl="2">
              <a:buClr>
                <a:schemeClr val="bg1"/>
              </a:buClr>
              <a:buFont typeface="Courier New" panose="020B0604020202020204" pitchFamily="34" charset="0"/>
              <a:buChar char="o"/>
            </a:pPr>
            <a:r>
              <a:rPr lang="en-US" sz="2500" kern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</a:rPr>
              <a:t>Next Phase is Initiated -&gt; health threshold</a:t>
            </a:r>
          </a:p>
          <a:p>
            <a:pPr marL="457200" lvl="2">
              <a:buClr>
                <a:schemeClr val="bg1"/>
              </a:buClr>
              <a:buFont typeface="Courier New" panose="020B0604020202020204" pitchFamily="34" charset="0"/>
              <a:buChar char="o"/>
            </a:pPr>
            <a:r>
              <a:rPr lang="en-US" sz="2500" kern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</a:rPr>
              <a:t>Change Movement</a:t>
            </a:r>
          </a:p>
          <a:p>
            <a:pPr marL="457200" lvl="2">
              <a:buClr>
                <a:schemeClr val="bg1"/>
              </a:buClr>
              <a:buFont typeface="Courier New" panose="020B0604020202020204" pitchFamily="34" charset="0"/>
              <a:buChar char="o"/>
            </a:pPr>
            <a:r>
              <a:rPr lang="en-US" sz="2500" kern="0">
                <a:solidFill>
                  <a:schemeClr val="bg1"/>
                </a:solidFill>
                <a:latin typeface="Nunito" pitchFamily="2" charset="0"/>
                <a:ea typeface="Calibri"/>
                <a:cs typeface="Calibri"/>
              </a:rPr>
              <a:t>Change Attack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180A9-2FC7-87C7-48E1-BC2B2403862E}"/>
              </a:ext>
            </a:extLst>
          </p:cNvPr>
          <p:cNvSpPr txBox="1"/>
          <p:nvPr/>
        </p:nvSpPr>
        <p:spPr>
          <a:xfrm>
            <a:off x="8552873" y="1686940"/>
            <a:ext cx="3385127" cy="3170099"/>
          </a:xfrm>
          <a:prstGeom prst="rect">
            <a:avLst/>
          </a:prstGeom>
          <a:solidFill>
            <a:srgbClr val="5A575B">
              <a:alpha val="69804"/>
            </a:srgbClr>
          </a:solidFill>
          <a:ln w="38100">
            <a:solidFill>
              <a:srgbClr val="FFC000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rgbClr val="00B0F0"/>
                </a:solidFill>
                <a:latin typeface="Comic Sans MS"/>
              </a:rPr>
              <a:t>Priority: </a:t>
            </a:r>
            <a:r>
              <a:rPr lang="en-US" sz="2000">
                <a:solidFill>
                  <a:schemeClr val="bg1"/>
                </a:solidFill>
                <a:latin typeface="Comic Sans MS"/>
              </a:rPr>
              <a:t>1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pPr lvl="1"/>
            <a:r>
              <a:rPr lang="en-US">
                <a:solidFill>
                  <a:schemeClr val="bg1"/>
                </a:solidFill>
                <a:latin typeface="Nunito"/>
              </a:rPr>
              <a:t>Bosses are a core part of the gameplay and story</a:t>
            </a:r>
          </a:p>
          <a:p>
            <a:pPr lvl="1"/>
            <a:endParaRPr lang="en-US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sz="2000">
                <a:solidFill>
                  <a:srgbClr val="00B0F0"/>
                </a:solidFill>
                <a:latin typeface="Comic Sans MS"/>
              </a:rPr>
              <a:t>Complexity: 8</a:t>
            </a:r>
            <a:r>
              <a:rPr lang="en-US" sz="2000">
                <a:solidFill>
                  <a:schemeClr val="bg1"/>
                </a:solidFill>
                <a:latin typeface="Comic Sans MS"/>
              </a:rPr>
              <a:t>/10</a:t>
            </a:r>
            <a:endParaRPr lang="en-US" sz="200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pPr lvl="1"/>
            <a:r>
              <a:rPr lang="en-US">
                <a:solidFill>
                  <a:schemeClr val="bg1"/>
                </a:solidFill>
                <a:latin typeface="Nunito"/>
              </a:rPr>
              <a:t>Making movement and dynamic phases for all bosses is time consuming</a:t>
            </a:r>
          </a:p>
          <a:p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9127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2F3E8F-0D1F-0300-FF81-6D933D344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3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19EA37-E6CC-522C-D76D-F6D46FB4D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92" y="140923"/>
            <a:ext cx="5366116" cy="1175814"/>
          </a:xfrm>
        </p:spPr>
        <p:txBody>
          <a:bodyPr>
            <a:normAutofit fontScale="90000"/>
          </a:bodyPr>
          <a:lstStyle/>
          <a:p>
            <a:r>
              <a:rPr lang="en-US" b="1">
                <a:latin typeface="Comic Sans MS" panose="030F0702030302020204" pitchFamily="66" charset="0"/>
              </a:rPr>
              <a:t>Andrew –</a:t>
            </a:r>
            <a:br>
              <a:rPr lang="en-US" b="1">
                <a:latin typeface="Comic Sans MS" panose="030F0702030302020204" pitchFamily="66" charset="0"/>
              </a:rPr>
            </a:br>
            <a:r>
              <a:rPr lang="en-US" b="1">
                <a:latin typeface="Comic Sans MS" panose="030F0702030302020204" pitchFamily="66" charset="0"/>
              </a:rPr>
              <a:t>Use Case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4AFCAD7-CBD3-1995-89BF-8B6B0C8B0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2417" y="1466485"/>
            <a:ext cx="9251775" cy="5193603"/>
          </a:xfrm>
        </p:spPr>
      </p:pic>
    </p:spTree>
    <p:extLst>
      <p:ext uri="{BB962C8B-B14F-4D97-AF65-F5344CB8AC3E}">
        <p14:creationId xmlns:p14="http://schemas.microsoft.com/office/powerpoint/2010/main" val="219839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135B3C-B22B-5D88-F7D6-92A6CED32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3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58D1C4-B900-6E2D-F339-C19AF076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36" y="271702"/>
            <a:ext cx="3368146" cy="1625678"/>
          </a:xfrm>
        </p:spPr>
        <p:txBody>
          <a:bodyPr>
            <a:normAutofit fontScale="90000"/>
          </a:bodyPr>
          <a:lstStyle/>
          <a:p>
            <a:r>
              <a:rPr lang="en-US" b="1">
                <a:latin typeface="Comic Sans MS" panose="030F0702030302020204" pitchFamily="66" charset="0"/>
              </a:rPr>
              <a:t>Andrew –</a:t>
            </a:r>
            <a:br>
              <a:rPr lang="en-US" b="1">
                <a:latin typeface="Comic Sans MS" panose="030F0702030302020204" pitchFamily="66" charset="0"/>
              </a:rPr>
            </a:br>
            <a:r>
              <a:rPr lang="en-US" b="1">
                <a:latin typeface="Comic Sans MS" panose="030F0702030302020204" pitchFamily="66" charset="0"/>
              </a:rPr>
              <a:t>Class Diagram</a:t>
            </a:r>
          </a:p>
        </p:txBody>
      </p:sp>
      <p:pic>
        <p:nvPicPr>
          <p:cNvPr id="4" name="Content Placeholder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6DC686C-CDF6-F563-8C5F-AD9228116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79631" y="525974"/>
            <a:ext cx="8565133" cy="5993703"/>
          </a:xfrm>
        </p:spPr>
      </p:pic>
      <p:grpSp>
        <p:nvGrpSpPr>
          <p:cNvPr id="6" name="Google Shape;1222;p51">
            <a:extLst>
              <a:ext uri="{FF2B5EF4-FFF2-40B4-BE49-F238E27FC236}">
                <a16:creationId xmlns:a16="http://schemas.microsoft.com/office/drawing/2014/main" id="{A229B1C2-D111-8E7F-3E3A-DBB95B1FB690}"/>
              </a:ext>
            </a:extLst>
          </p:cNvPr>
          <p:cNvGrpSpPr/>
          <p:nvPr/>
        </p:nvGrpSpPr>
        <p:grpSpPr>
          <a:xfrm>
            <a:off x="354713" y="5918075"/>
            <a:ext cx="732107" cy="723079"/>
            <a:chOff x="4865550" y="3774225"/>
            <a:chExt cx="606050" cy="598575"/>
          </a:xfrm>
          <a:solidFill>
            <a:srgbClr val="0000FE"/>
          </a:solidFill>
        </p:grpSpPr>
        <p:sp>
          <p:nvSpPr>
            <p:cNvPr id="7" name="Google Shape;1223;p51">
              <a:extLst>
                <a:ext uri="{FF2B5EF4-FFF2-40B4-BE49-F238E27FC236}">
                  <a16:creationId xmlns:a16="http://schemas.microsoft.com/office/drawing/2014/main" id="{4B561DA5-7945-7E42-0517-D35F4E5F505E}"/>
                </a:ext>
              </a:extLst>
            </p:cNvPr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24;p51">
              <a:extLst>
                <a:ext uri="{FF2B5EF4-FFF2-40B4-BE49-F238E27FC236}">
                  <a16:creationId xmlns:a16="http://schemas.microsoft.com/office/drawing/2014/main" id="{AC2719EB-97F0-13DB-1502-3D63D3E609B7}"/>
                </a:ext>
              </a:extLst>
            </p:cNvPr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25;p51">
              <a:extLst>
                <a:ext uri="{FF2B5EF4-FFF2-40B4-BE49-F238E27FC236}">
                  <a16:creationId xmlns:a16="http://schemas.microsoft.com/office/drawing/2014/main" id="{687E02F5-88BD-4D3E-FD1B-67D6D05B2FEC}"/>
                </a:ext>
              </a:extLst>
            </p:cNvPr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17700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53"/>
          <p:cNvSpPr txBox="1">
            <a:spLocks noGrp="1"/>
          </p:cNvSpPr>
          <p:nvPr>
            <p:ph type="subTitle" idx="1"/>
          </p:nvPr>
        </p:nvSpPr>
        <p:spPr>
          <a:xfrm>
            <a:off x="2803400" y="2268133"/>
            <a:ext cx="6585200" cy="133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“This is a quote, words full of wisdom that someone important said and can make the reader get inspired.”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53"/>
          <p:cNvSpPr txBox="1">
            <a:spLocks noGrp="1"/>
          </p:cNvSpPr>
          <p:nvPr>
            <p:ph type="title"/>
          </p:nvPr>
        </p:nvSpPr>
        <p:spPr>
          <a:xfrm>
            <a:off x="4141600" y="3600000"/>
            <a:ext cx="3908800" cy="109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—Someone Famous</a:t>
            </a: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393F2D8-BE79-DE03-3A45-FA3EB461A45F}"/>
              </a:ext>
            </a:extLst>
          </p:cNvPr>
          <p:cNvSpPr txBox="1">
            <a:spLocks/>
          </p:cNvSpPr>
          <p:nvPr/>
        </p:nvSpPr>
        <p:spPr>
          <a:xfrm>
            <a:off x="313544" y="127781"/>
            <a:ext cx="10515600" cy="1133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sz="3467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pPr algn="l"/>
            <a:r>
              <a:rPr lang="en-US" sz="4000" b="1" kern="0" err="1">
                <a:solidFill>
                  <a:schemeClr val="bg2"/>
                </a:solidFill>
                <a:latin typeface="Comic Sans MS"/>
                <a:ea typeface="MS Mincho"/>
              </a:rPr>
              <a:t>Bidhi</a:t>
            </a:r>
            <a:r>
              <a:rPr lang="en-US" sz="4000" b="1" kern="0">
                <a:solidFill>
                  <a:schemeClr val="bg2"/>
                </a:solidFill>
                <a:latin typeface="Comic Sans MS"/>
                <a:ea typeface="MS Mincho"/>
              </a:rPr>
              <a:t> Paudel – Subsystem 4 </a:t>
            </a:r>
          </a:p>
          <a:p>
            <a:pPr algn="l"/>
            <a:r>
              <a:rPr lang="en-US" sz="4000" b="1" kern="0">
                <a:solidFill>
                  <a:srgbClr val="00B0F0"/>
                </a:solidFill>
                <a:latin typeface="Comic Sans MS"/>
                <a:ea typeface="MS Mincho"/>
              </a:rPr>
              <a:t>Weapon and Powerups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85F7559-6F09-E401-5EE4-280108F479FD}"/>
              </a:ext>
            </a:extLst>
          </p:cNvPr>
          <p:cNvSpPr txBox="1">
            <a:spLocks/>
          </p:cNvSpPr>
          <p:nvPr/>
        </p:nvSpPr>
        <p:spPr>
          <a:xfrm>
            <a:off x="177653" y="1465233"/>
            <a:ext cx="5861719" cy="4992152"/>
          </a:xfrm>
          <a:prstGeom prst="rect">
            <a:avLst/>
          </a:prstGeom>
          <a:solidFill>
            <a:srgbClr val="5A575B">
              <a:alpha val="69804"/>
            </a:srgbClr>
          </a:solidFill>
          <a:ln w="28575">
            <a:solidFill>
              <a:srgbClr val="FFC000"/>
            </a:solidFill>
          </a:ln>
        </p:spPr>
        <p:txBody>
          <a:bodyPr spcFirstLastPara="1" vert="horz" wrap="square" lIns="91440" tIns="45720" rIns="91440" bIns="4572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 SemiBold"/>
              <a:buNone/>
              <a:defRPr sz="18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SemiBold"/>
              <a:buNone/>
              <a:defRPr sz="16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4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4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4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4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4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4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4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pPr marL="114300" indent="0" algn="l"/>
            <a:r>
              <a:rPr lang="en-US" sz="2000">
                <a:solidFill>
                  <a:schemeClr val="bg1"/>
                </a:solidFill>
                <a:latin typeface="Comic Sans MS"/>
              </a:rPr>
              <a:t>Design and implement weapon mechanics, powerups, and their interactions with the player and enemies.</a:t>
            </a:r>
          </a:p>
          <a:p>
            <a:pPr marL="114300" indent="0" algn="l"/>
            <a:endParaRPr lang="en-US">
              <a:solidFill>
                <a:schemeClr val="bg1"/>
              </a:solidFill>
            </a:endParaRPr>
          </a:p>
          <a:p>
            <a:pPr algn="l"/>
            <a:r>
              <a:rPr lang="en-US" sz="2000">
                <a:solidFill>
                  <a:schemeClr val="bg2">
                    <a:lumMod val="75000"/>
                  </a:schemeClr>
                </a:solidFill>
                <a:latin typeface="Comic Sans MS"/>
              </a:rPr>
              <a:t>Weapon Creation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bg1"/>
                </a:solidFill>
                <a:latin typeface="Comic Sans MS"/>
              </a:rPr>
              <a:t>Types of weapons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bg1"/>
                </a:solidFill>
                <a:latin typeface="Comic Sans MS"/>
              </a:rPr>
              <a:t>Implement core attributes</a:t>
            </a:r>
          </a:p>
          <a:p>
            <a:pPr algn="l"/>
            <a:r>
              <a:rPr lang="en-US" sz="2000">
                <a:solidFill>
                  <a:schemeClr val="bg2">
                    <a:lumMod val="75000"/>
                  </a:schemeClr>
                </a:solidFill>
                <a:latin typeface="Comic Sans MS"/>
              </a:rPr>
              <a:t>Projectile System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bg1"/>
                </a:solidFill>
                <a:latin typeface="Comic Sans MS"/>
              </a:rPr>
              <a:t>Accuracy and Interaction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bg1"/>
                </a:solidFill>
                <a:latin typeface="Comic Sans MS"/>
              </a:rPr>
              <a:t>Collision Detection</a:t>
            </a:r>
          </a:p>
          <a:p>
            <a:pPr algn="l"/>
            <a:r>
              <a:rPr lang="en-US" sz="2000">
                <a:solidFill>
                  <a:schemeClr val="bg2">
                    <a:lumMod val="75000"/>
                  </a:schemeClr>
                </a:solidFill>
                <a:latin typeface="Comic Sans MS"/>
              </a:rPr>
              <a:t>Weapon Integration &amp; Powerup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err="1">
                <a:solidFill>
                  <a:schemeClr val="bg1"/>
                </a:solidFill>
                <a:latin typeface="Comic Sans MS"/>
              </a:rPr>
              <a:t>DataStore</a:t>
            </a:r>
            <a:endParaRPr lang="en-US" sz="1800">
              <a:solidFill>
                <a:schemeClr val="bg1"/>
              </a:solidFill>
              <a:latin typeface="Comic Sans MS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bg1"/>
                </a:solidFill>
                <a:latin typeface="Comic Sans MS"/>
              </a:rPr>
              <a:t>Weapon Performance</a:t>
            </a:r>
          </a:p>
          <a:p>
            <a:pPr algn="l"/>
            <a:r>
              <a:rPr lang="en-US" sz="2000">
                <a:solidFill>
                  <a:schemeClr val="bg2">
                    <a:lumMod val="75000"/>
                  </a:schemeClr>
                </a:solidFill>
                <a:latin typeface="Comic Sans MS"/>
              </a:rPr>
              <a:t>Combat Mechanics &amp; Player Interaction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bg1"/>
                </a:solidFill>
                <a:latin typeface="Comic Sans MS"/>
              </a:rPr>
              <a:t>Animation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bg1"/>
                </a:solidFill>
                <a:latin typeface="Comic Sans MS"/>
              </a:rPr>
              <a:t>Switch Controls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kern="0">
              <a:solidFill>
                <a:schemeClr val="bg1"/>
              </a:solidFill>
              <a:latin typeface="Comic Sans MS"/>
              <a:cs typeface="Times New Roman"/>
            </a:endParaRPr>
          </a:p>
          <a:p>
            <a:endParaRPr lang="en-US" kern="0">
              <a:solidFill>
                <a:schemeClr val="bg1"/>
              </a:solidFill>
              <a:latin typeface="Comic Sans MS"/>
              <a:cs typeface="Times New Roman"/>
            </a:endParaRPr>
          </a:p>
          <a:p>
            <a:endParaRPr lang="en-US" ker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/>
            <a:endParaRPr lang="en-US" kern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7" name="Picture 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C0723646-49BD-66B3-4E23-27D177B87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629" y="1738552"/>
            <a:ext cx="5823577" cy="38579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7FBB7B-2853-C172-1CA0-1FBFBCA2F086}"/>
              </a:ext>
            </a:extLst>
          </p:cNvPr>
          <p:cNvSpPr txBox="1"/>
          <p:nvPr/>
        </p:nvSpPr>
        <p:spPr>
          <a:xfrm>
            <a:off x="8887247" y="5972880"/>
            <a:ext cx="3019534" cy="66017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Viner Hand ITC"/>
                <a:cs typeface="Times New Roman"/>
              </a:rPr>
              <a:t>Priority: 1</a:t>
            </a:r>
            <a:endParaRPr lang="en-US">
              <a:solidFill>
                <a:schemeClr val="bg1"/>
              </a:solidFill>
              <a:latin typeface="Viner Hand ITC"/>
            </a:endParaRPr>
          </a:p>
          <a:p>
            <a:pPr algn="ctr"/>
            <a:r>
              <a:rPr lang="en-US">
                <a:solidFill>
                  <a:schemeClr val="bg1"/>
                </a:solidFill>
                <a:latin typeface="Viner Hand ITC"/>
                <a:cs typeface="Times New Roman"/>
              </a:rPr>
              <a:t>Complexity: 7/10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3435E4-1417-E52C-E194-B56194390D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356"/>
          </a:xfrm>
          <a:prstGeom prst="rect">
            <a:avLst/>
          </a:prstGeom>
        </p:spPr>
      </p:pic>
      <p:pic>
        <p:nvPicPr>
          <p:cNvPr id="7" name="Content Placeholder 9" descr="A diagram of a weapon effects&#10;&#10;AI-generated content may be incorrect.">
            <a:extLst>
              <a:ext uri="{FF2B5EF4-FFF2-40B4-BE49-F238E27FC236}">
                <a16:creationId xmlns:a16="http://schemas.microsoft.com/office/drawing/2014/main" id="{8B251A8D-214D-5356-93D4-63E8B788E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0968" y="1607917"/>
            <a:ext cx="9235552" cy="4971630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94B3FB3-9204-B906-D7E7-1CADB4158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605" y="644"/>
            <a:ext cx="5345724" cy="1477963"/>
          </a:xfrm>
        </p:spPr>
        <p:txBody>
          <a:bodyPr>
            <a:normAutofit/>
          </a:bodyPr>
          <a:lstStyle/>
          <a:p>
            <a:r>
              <a:rPr lang="en-US" sz="4000" b="1" err="1">
                <a:solidFill>
                  <a:schemeClr val="tx1"/>
                </a:solidFill>
                <a:latin typeface="Comic Sans MS"/>
              </a:rPr>
              <a:t>Bidhi</a:t>
            </a:r>
            <a:r>
              <a:rPr lang="en-US" sz="4000" b="1">
                <a:solidFill>
                  <a:schemeClr val="tx1"/>
                </a:solidFill>
                <a:latin typeface="Comic Sans MS"/>
              </a:rPr>
              <a:t>:</a:t>
            </a:r>
            <a:br>
              <a:rPr lang="en-US" sz="4000" b="1">
                <a:solidFill>
                  <a:schemeClr val="tx1"/>
                </a:solidFill>
                <a:latin typeface="Comic Sans MS"/>
              </a:rPr>
            </a:br>
            <a:r>
              <a:rPr lang="en-US" sz="4000" b="1">
                <a:solidFill>
                  <a:schemeClr val="tx1"/>
                </a:solidFill>
                <a:latin typeface="Comic Sans MS"/>
              </a:rPr>
              <a:t>Use Case Diagram</a:t>
            </a:r>
          </a:p>
        </p:txBody>
      </p:sp>
      <p:grpSp>
        <p:nvGrpSpPr>
          <p:cNvPr id="3" name="Google Shape;1239;p51">
            <a:extLst>
              <a:ext uri="{FF2B5EF4-FFF2-40B4-BE49-F238E27FC236}">
                <a16:creationId xmlns:a16="http://schemas.microsoft.com/office/drawing/2014/main" id="{8205DA53-7195-D7EF-5C2C-16AF4A005392}"/>
              </a:ext>
            </a:extLst>
          </p:cNvPr>
          <p:cNvGrpSpPr/>
          <p:nvPr/>
        </p:nvGrpSpPr>
        <p:grpSpPr>
          <a:xfrm rot="13120576">
            <a:off x="10659884" y="485371"/>
            <a:ext cx="1118291" cy="723108"/>
            <a:chOff x="6461907" y="2122324"/>
            <a:chExt cx="1287464" cy="832498"/>
          </a:xfrm>
          <a:solidFill>
            <a:srgbClr val="0000FE"/>
          </a:solidFill>
        </p:grpSpPr>
        <p:grpSp>
          <p:nvGrpSpPr>
            <p:cNvPr id="4" name="Google Shape;1240;p51">
              <a:extLst>
                <a:ext uri="{FF2B5EF4-FFF2-40B4-BE49-F238E27FC236}">
                  <a16:creationId xmlns:a16="http://schemas.microsoft.com/office/drawing/2014/main" id="{6891D530-C61F-8369-87FC-C70504443BE2}"/>
                </a:ext>
              </a:extLst>
            </p:cNvPr>
            <p:cNvGrpSpPr/>
            <p:nvPr/>
          </p:nvGrpSpPr>
          <p:grpSpPr>
            <a:xfrm>
              <a:off x="6461907" y="2122324"/>
              <a:ext cx="842894" cy="832498"/>
              <a:chOff x="4865550" y="3774225"/>
              <a:chExt cx="606050" cy="598575"/>
            </a:xfrm>
            <a:grpFill/>
          </p:grpSpPr>
          <p:sp>
            <p:nvSpPr>
              <p:cNvPr id="11" name="Google Shape;1241;p51">
                <a:extLst>
                  <a:ext uri="{FF2B5EF4-FFF2-40B4-BE49-F238E27FC236}">
                    <a16:creationId xmlns:a16="http://schemas.microsoft.com/office/drawing/2014/main" id="{EB9C0B07-2629-B944-881C-3BBD8E51B6E7}"/>
                  </a:ext>
                </a:extLst>
              </p:cNvPr>
              <p:cNvSpPr/>
              <p:nvPr/>
            </p:nvSpPr>
            <p:spPr>
              <a:xfrm>
                <a:off x="4865550" y="377422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04" y="1969"/>
                    </a:moveTo>
                    <a:lnTo>
                      <a:pt x="9404" y="9404"/>
                    </a:lnTo>
                    <a:lnTo>
                      <a:pt x="1969" y="9404"/>
                    </a:lnTo>
                    <a:lnTo>
                      <a:pt x="1969" y="1969"/>
                    </a:lnTo>
                    <a:close/>
                    <a:moveTo>
                      <a:pt x="1497" y="0"/>
                    </a:moveTo>
                    <a:cubicBezTo>
                      <a:pt x="678" y="0"/>
                      <a:pt x="0" y="662"/>
                      <a:pt x="0" y="1497"/>
                    </a:cubicBezTo>
                    <a:lnTo>
                      <a:pt x="0" y="9876"/>
                    </a:lnTo>
                    <a:cubicBezTo>
                      <a:pt x="0" y="10696"/>
                      <a:pt x="662" y="11357"/>
                      <a:pt x="1497" y="11373"/>
                    </a:cubicBezTo>
                    <a:lnTo>
                      <a:pt x="9876" y="11373"/>
                    </a:lnTo>
                    <a:cubicBezTo>
                      <a:pt x="10696" y="11373"/>
                      <a:pt x="11373" y="10696"/>
                      <a:pt x="11373" y="9876"/>
                    </a:cubicBezTo>
                    <a:lnTo>
                      <a:pt x="11373" y="1497"/>
                    </a:lnTo>
                    <a:cubicBezTo>
                      <a:pt x="11373" y="662"/>
                      <a:pt x="10696" y="0"/>
                      <a:pt x="98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42;p51">
                <a:extLst>
                  <a:ext uri="{FF2B5EF4-FFF2-40B4-BE49-F238E27FC236}">
                    <a16:creationId xmlns:a16="http://schemas.microsoft.com/office/drawing/2014/main" id="{DEF8E034-5E70-5214-D329-A0EDC1164137}"/>
                  </a:ext>
                </a:extLst>
              </p:cNvPr>
              <p:cNvSpPr/>
              <p:nvPr/>
            </p:nvSpPr>
            <p:spPr>
              <a:xfrm>
                <a:off x="4865550" y="408847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20" y="1969"/>
                    </a:moveTo>
                    <a:lnTo>
                      <a:pt x="9420" y="9388"/>
                    </a:lnTo>
                    <a:lnTo>
                      <a:pt x="1969" y="9388"/>
                    </a:lnTo>
                    <a:lnTo>
                      <a:pt x="1969" y="1969"/>
                    </a:lnTo>
                    <a:close/>
                    <a:moveTo>
                      <a:pt x="1497" y="0"/>
                    </a:moveTo>
                    <a:cubicBezTo>
                      <a:pt x="678" y="0"/>
                      <a:pt x="0" y="662"/>
                      <a:pt x="0" y="1496"/>
                    </a:cubicBezTo>
                    <a:lnTo>
                      <a:pt x="0" y="9876"/>
                    </a:lnTo>
                    <a:cubicBezTo>
                      <a:pt x="0" y="10695"/>
                      <a:pt x="678" y="11357"/>
                      <a:pt x="1497" y="11373"/>
                    </a:cubicBezTo>
                    <a:lnTo>
                      <a:pt x="9876" y="11373"/>
                    </a:lnTo>
                    <a:cubicBezTo>
                      <a:pt x="10711" y="11357"/>
                      <a:pt x="11373" y="10695"/>
                      <a:pt x="11373" y="9876"/>
                    </a:cubicBezTo>
                    <a:lnTo>
                      <a:pt x="11373" y="1496"/>
                    </a:lnTo>
                    <a:cubicBezTo>
                      <a:pt x="11373" y="662"/>
                      <a:pt x="10711" y="0"/>
                      <a:pt x="98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243;p51">
                <a:extLst>
                  <a:ext uri="{FF2B5EF4-FFF2-40B4-BE49-F238E27FC236}">
                    <a16:creationId xmlns:a16="http://schemas.microsoft.com/office/drawing/2014/main" id="{E95B9790-6E18-0809-D9E0-339F9AE322CB}"/>
                  </a:ext>
                </a:extLst>
              </p:cNvPr>
              <p:cNvSpPr/>
              <p:nvPr/>
            </p:nvSpPr>
            <p:spPr>
              <a:xfrm>
                <a:off x="5187275" y="408807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04" y="1985"/>
                    </a:moveTo>
                    <a:lnTo>
                      <a:pt x="9404" y="9404"/>
                    </a:lnTo>
                    <a:lnTo>
                      <a:pt x="1969" y="9404"/>
                    </a:lnTo>
                    <a:lnTo>
                      <a:pt x="1969" y="1985"/>
                    </a:lnTo>
                    <a:close/>
                    <a:moveTo>
                      <a:pt x="9877" y="0"/>
                    </a:moveTo>
                    <a:lnTo>
                      <a:pt x="1497" y="16"/>
                    </a:lnTo>
                    <a:cubicBezTo>
                      <a:pt x="1487" y="16"/>
                      <a:pt x="1478" y="16"/>
                      <a:pt x="1469" y="16"/>
                    </a:cubicBezTo>
                    <a:cubicBezTo>
                      <a:pt x="662" y="16"/>
                      <a:pt x="0" y="687"/>
                      <a:pt x="0" y="1512"/>
                    </a:cubicBezTo>
                    <a:lnTo>
                      <a:pt x="0" y="9877"/>
                    </a:lnTo>
                    <a:cubicBezTo>
                      <a:pt x="0" y="10711"/>
                      <a:pt x="678" y="11373"/>
                      <a:pt x="1497" y="11373"/>
                    </a:cubicBezTo>
                    <a:lnTo>
                      <a:pt x="9877" y="11373"/>
                    </a:lnTo>
                    <a:cubicBezTo>
                      <a:pt x="10711" y="11373"/>
                      <a:pt x="11373" y="10711"/>
                      <a:pt x="11373" y="9877"/>
                    </a:cubicBezTo>
                    <a:lnTo>
                      <a:pt x="11373" y="1497"/>
                    </a:lnTo>
                    <a:cubicBezTo>
                      <a:pt x="11373" y="678"/>
                      <a:pt x="10711" y="0"/>
                      <a:pt x="98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244;p51">
              <a:extLst>
                <a:ext uri="{FF2B5EF4-FFF2-40B4-BE49-F238E27FC236}">
                  <a16:creationId xmlns:a16="http://schemas.microsoft.com/office/drawing/2014/main" id="{60F0D68B-5C74-3096-706E-96815EFC7DF4}"/>
                </a:ext>
              </a:extLst>
            </p:cNvPr>
            <p:cNvGrpSpPr/>
            <p:nvPr/>
          </p:nvGrpSpPr>
          <p:grpSpPr>
            <a:xfrm>
              <a:off x="7353932" y="2122324"/>
              <a:ext cx="395439" cy="832498"/>
              <a:chOff x="4865550" y="3774225"/>
              <a:chExt cx="284325" cy="598575"/>
            </a:xfrm>
            <a:grpFill/>
          </p:grpSpPr>
          <p:sp>
            <p:nvSpPr>
              <p:cNvPr id="8" name="Google Shape;1245;p51">
                <a:extLst>
                  <a:ext uri="{FF2B5EF4-FFF2-40B4-BE49-F238E27FC236}">
                    <a16:creationId xmlns:a16="http://schemas.microsoft.com/office/drawing/2014/main" id="{6C903916-DD97-BCD0-A2B1-1452EC4A1D9C}"/>
                  </a:ext>
                </a:extLst>
              </p:cNvPr>
              <p:cNvSpPr/>
              <p:nvPr/>
            </p:nvSpPr>
            <p:spPr>
              <a:xfrm>
                <a:off x="4865550" y="377422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04" y="1969"/>
                    </a:moveTo>
                    <a:lnTo>
                      <a:pt x="9404" y="9404"/>
                    </a:lnTo>
                    <a:lnTo>
                      <a:pt x="1969" y="9404"/>
                    </a:lnTo>
                    <a:lnTo>
                      <a:pt x="1969" y="1969"/>
                    </a:lnTo>
                    <a:close/>
                    <a:moveTo>
                      <a:pt x="1497" y="0"/>
                    </a:moveTo>
                    <a:cubicBezTo>
                      <a:pt x="678" y="0"/>
                      <a:pt x="0" y="662"/>
                      <a:pt x="0" y="1497"/>
                    </a:cubicBezTo>
                    <a:lnTo>
                      <a:pt x="0" y="9876"/>
                    </a:lnTo>
                    <a:cubicBezTo>
                      <a:pt x="0" y="10696"/>
                      <a:pt x="662" y="11357"/>
                      <a:pt x="1497" y="11373"/>
                    </a:cubicBezTo>
                    <a:lnTo>
                      <a:pt x="9876" y="11373"/>
                    </a:lnTo>
                    <a:cubicBezTo>
                      <a:pt x="10696" y="11373"/>
                      <a:pt x="11373" y="10696"/>
                      <a:pt x="11373" y="9876"/>
                    </a:cubicBezTo>
                    <a:lnTo>
                      <a:pt x="11373" y="1497"/>
                    </a:lnTo>
                    <a:cubicBezTo>
                      <a:pt x="11373" y="662"/>
                      <a:pt x="10696" y="0"/>
                      <a:pt x="98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246;p51">
                <a:extLst>
                  <a:ext uri="{FF2B5EF4-FFF2-40B4-BE49-F238E27FC236}">
                    <a16:creationId xmlns:a16="http://schemas.microsoft.com/office/drawing/2014/main" id="{361571D8-2E9C-9DC9-80A7-36D629A993D0}"/>
                  </a:ext>
                </a:extLst>
              </p:cNvPr>
              <p:cNvSpPr/>
              <p:nvPr/>
            </p:nvSpPr>
            <p:spPr>
              <a:xfrm>
                <a:off x="4865550" y="408847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20" y="1969"/>
                    </a:moveTo>
                    <a:lnTo>
                      <a:pt x="9420" y="9388"/>
                    </a:lnTo>
                    <a:lnTo>
                      <a:pt x="1969" y="9388"/>
                    </a:lnTo>
                    <a:lnTo>
                      <a:pt x="1969" y="1969"/>
                    </a:lnTo>
                    <a:close/>
                    <a:moveTo>
                      <a:pt x="1497" y="0"/>
                    </a:moveTo>
                    <a:cubicBezTo>
                      <a:pt x="678" y="0"/>
                      <a:pt x="0" y="662"/>
                      <a:pt x="0" y="1496"/>
                    </a:cubicBezTo>
                    <a:lnTo>
                      <a:pt x="0" y="9876"/>
                    </a:lnTo>
                    <a:cubicBezTo>
                      <a:pt x="0" y="10695"/>
                      <a:pt x="678" y="11357"/>
                      <a:pt x="1497" y="11373"/>
                    </a:cubicBezTo>
                    <a:lnTo>
                      <a:pt x="9876" y="11373"/>
                    </a:lnTo>
                    <a:cubicBezTo>
                      <a:pt x="10711" y="11357"/>
                      <a:pt x="11373" y="10695"/>
                      <a:pt x="11373" y="9876"/>
                    </a:cubicBezTo>
                    <a:lnTo>
                      <a:pt x="11373" y="1496"/>
                    </a:lnTo>
                    <a:cubicBezTo>
                      <a:pt x="11373" y="662"/>
                      <a:pt x="10711" y="0"/>
                      <a:pt x="98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>
          <a:extLst>
            <a:ext uri="{FF2B5EF4-FFF2-40B4-BE49-F238E27FC236}">
              <a16:creationId xmlns:a16="http://schemas.microsoft.com/office/drawing/2014/main" id="{87B20C9B-C2B0-13C9-6327-F7C1A18AA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CB9997-ED79-6146-4445-31B63B8E2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356"/>
          </a:xfrm>
          <a:prstGeom prst="rect">
            <a:avLst/>
          </a:prstGeom>
        </p:spPr>
      </p:pic>
      <p:pic>
        <p:nvPicPr>
          <p:cNvPr id="10" name="Picture 9" descr="A diagram of a computer&#10;&#10;AI-generated content may be incorrect.">
            <a:extLst>
              <a:ext uri="{FF2B5EF4-FFF2-40B4-BE49-F238E27FC236}">
                <a16:creationId xmlns:a16="http://schemas.microsoft.com/office/drawing/2014/main" id="{E2D99E0D-3C4B-EE01-A814-5ACEB7D79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1564" y="400046"/>
            <a:ext cx="9345393" cy="59790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9C9E585-00EE-40BD-56FD-675E3B554AFF}"/>
              </a:ext>
            </a:extLst>
          </p:cNvPr>
          <p:cNvSpPr txBox="1">
            <a:spLocks/>
          </p:cNvSpPr>
          <p:nvPr/>
        </p:nvSpPr>
        <p:spPr>
          <a:xfrm>
            <a:off x="265043" y="33007"/>
            <a:ext cx="5353969" cy="1347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sz="3467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mpact"/>
              <a:buNone/>
              <a:defRPr sz="2800" b="0" i="0" u="none" strike="noStrike" cap="none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pPr algn="l"/>
            <a:endParaRPr lang="en-US" sz="4000" b="1" kern="0">
              <a:solidFill>
                <a:schemeClr val="tx1"/>
              </a:solidFill>
              <a:latin typeface="Palatino Linotype"/>
              <a:ea typeface="MS Mincho"/>
            </a:endParaRPr>
          </a:p>
          <a:p>
            <a:pPr algn="l"/>
            <a:r>
              <a:rPr lang="en-US" sz="4000" b="1" kern="0" err="1">
                <a:solidFill>
                  <a:schemeClr val="tx1"/>
                </a:solidFill>
                <a:latin typeface="Comic Sans MS"/>
                <a:ea typeface="MS Mincho"/>
              </a:rPr>
              <a:t>Bidhi</a:t>
            </a:r>
            <a:r>
              <a:rPr lang="en-US" sz="4000" b="1" kern="0">
                <a:solidFill>
                  <a:schemeClr val="tx1"/>
                </a:solidFill>
                <a:latin typeface="Comic Sans MS"/>
                <a:ea typeface="MS Mincho"/>
              </a:rPr>
              <a:t>:</a:t>
            </a:r>
            <a:endParaRPr lang="en-US" sz="3450" b="1">
              <a:solidFill>
                <a:schemeClr val="tx1"/>
              </a:solidFill>
              <a:latin typeface="Comic Sans MS"/>
            </a:endParaRPr>
          </a:p>
          <a:p>
            <a:pPr algn="l"/>
            <a:r>
              <a:rPr lang="en-US" sz="4000" b="1" kern="0">
                <a:solidFill>
                  <a:schemeClr val="tx1"/>
                </a:solidFill>
                <a:latin typeface="Comic Sans MS"/>
                <a:ea typeface="MS Mincho"/>
              </a:rPr>
              <a:t>Class</a:t>
            </a:r>
            <a:r>
              <a:rPr lang="en-US" sz="3450" b="1">
                <a:solidFill>
                  <a:schemeClr val="tx1"/>
                </a:solidFill>
                <a:latin typeface="Comic Sans MS"/>
                <a:ea typeface="MS Mincho"/>
              </a:rPr>
              <a:t> </a:t>
            </a:r>
            <a:r>
              <a:rPr lang="en-US" sz="4000" b="1" kern="0">
                <a:solidFill>
                  <a:schemeClr val="tx1"/>
                </a:solidFill>
                <a:latin typeface="Comic Sans MS"/>
                <a:ea typeface="MS Mincho"/>
              </a:rPr>
              <a:t>Diagram</a:t>
            </a:r>
            <a:endParaRPr lang="en-US" b="1">
              <a:solidFill>
                <a:schemeClr val="tx1"/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37791393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DD36D2CF-D638-D893-91D9-99521FB0B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B00734-D3DA-A395-389C-7201A0D614DF}"/>
              </a:ext>
            </a:extLst>
          </p:cNvPr>
          <p:cNvSpPr txBox="1"/>
          <p:nvPr/>
        </p:nvSpPr>
        <p:spPr>
          <a:xfrm>
            <a:off x="551010" y="264371"/>
            <a:ext cx="9132486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>
                <a:solidFill>
                  <a:schemeClr val="bg2"/>
                </a:solidFill>
                <a:latin typeface="Comic Sans MS"/>
              </a:rPr>
              <a:t>Nihat Kayra Polat –Subsystem 5 </a:t>
            </a:r>
            <a:r>
              <a:rPr lang="en-US" sz="4400" b="1">
                <a:solidFill>
                  <a:srgbClr val="00B0F0"/>
                </a:solidFill>
                <a:latin typeface="Comic Sans MS"/>
              </a:rPr>
              <a:t>Level Designer</a:t>
            </a:r>
            <a:endParaRPr lang="en-US" sz="4400">
              <a:solidFill>
                <a:srgbClr val="00B0F0"/>
              </a:solidFill>
            </a:endParaRPr>
          </a:p>
          <a:p>
            <a:endParaRPr lang="en-US" sz="4000">
              <a:solidFill>
                <a:srgbClr val="000000"/>
              </a:solidFill>
              <a:latin typeface="Comic Sans MS"/>
            </a:endParaRPr>
          </a:p>
        </p:txBody>
      </p:sp>
      <p:pic>
        <p:nvPicPr>
          <p:cNvPr id="4" name="Picture 3" descr="A video game of a warehouse&#10;&#10;AI-generated content may be incorrect.">
            <a:extLst>
              <a:ext uri="{FF2B5EF4-FFF2-40B4-BE49-F238E27FC236}">
                <a16:creationId xmlns:a16="http://schemas.microsoft.com/office/drawing/2014/main" id="{AFC5CBB6-98A7-60EE-C25C-3575D1FBF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254" y="1883876"/>
            <a:ext cx="4671613" cy="39424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0B71FD-1211-F8E9-3E92-057EAE948D7B}"/>
              </a:ext>
            </a:extLst>
          </p:cNvPr>
          <p:cNvSpPr txBox="1"/>
          <p:nvPr/>
        </p:nvSpPr>
        <p:spPr>
          <a:xfrm>
            <a:off x="631543" y="1883876"/>
            <a:ext cx="6058736" cy="3985706"/>
          </a:xfrm>
          <a:prstGeom prst="rect">
            <a:avLst/>
          </a:prstGeom>
          <a:solidFill>
            <a:srgbClr val="5A575B">
              <a:alpha val="69804"/>
            </a:srgbClr>
          </a:solidFill>
          <a:ln w="28575"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300">
                <a:solidFill>
                  <a:srgbClr val="F8D79A"/>
                </a:solidFill>
                <a:latin typeface="Comic Sans MS"/>
              </a:rPr>
              <a:t>Traditional handcrafted/fixed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bg1"/>
                </a:solidFill>
                <a:latin typeface="Nunito" pitchFamily="2" charset="0"/>
              </a:rPr>
              <a:t>Tiles for fixed environment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bg1"/>
                </a:solidFill>
                <a:latin typeface="Nunito" pitchFamily="2" charset="0"/>
              </a:rPr>
              <a:t>Platforms for dynamic environment</a:t>
            </a:r>
          </a:p>
          <a:p>
            <a:r>
              <a:rPr lang="en-US" sz="2300">
                <a:solidFill>
                  <a:srgbClr val="F8D79A"/>
                </a:solidFill>
                <a:latin typeface="Comic Sans MS"/>
                <a:cs typeface="Arial"/>
              </a:rPr>
              <a:t>Interactable environmental elements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bg1"/>
                </a:solidFill>
                <a:latin typeface="Nunito" pitchFamily="2" charset="0"/>
                <a:cs typeface="Arial"/>
              </a:rPr>
              <a:t>Keypad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bg1"/>
                </a:solidFill>
                <a:latin typeface="Nunito" pitchFamily="2" charset="0"/>
                <a:cs typeface="Arial"/>
              </a:rPr>
              <a:t>Traps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bg1"/>
                </a:solidFill>
                <a:latin typeface="Nunito" pitchFamily="2" charset="0"/>
                <a:cs typeface="Arial"/>
              </a:rPr>
              <a:t>Triggered by getting in contact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bg1"/>
                </a:solidFill>
                <a:latin typeface="Nunito" pitchFamily="2" charset="0"/>
                <a:cs typeface="Arial"/>
              </a:rPr>
              <a:t>Buttons, levers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bg1"/>
                </a:solidFill>
                <a:latin typeface="Nunito" pitchFamily="2" charset="0"/>
                <a:cs typeface="Arial"/>
              </a:rPr>
              <a:t>Toggle to open/close,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bg1"/>
                </a:solidFill>
                <a:latin typeface="Nunito" pitchFamily="2" charset="0"/>
                <a:cs typeface="Arial"/>
              </a:rPr>
              <a:t>activate/deactivate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300">
              <a:solidFill>
                <a:srgbClr val="F8D79A"/>
              </a:solidFill>
              <a:latin typeface="Comic Sans MS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A47056-4114-D0C9-887D-A71258C2BC26}"/>
              </a:ext>
            </a:extLst>
          </p:cNvPr>
          <p:cNvSpPr txBox="1"/>
          <p:nvPr/>
        </p:nvSpPr>
        <p:spPr>
          <a:xfrm>
            <a:off x="631472" y="6073867"/>
            <a:ext cx="6058807" cy="646331"/>
          </a:xfrm>
          <a:prstGeom prst="rect">
            <a:avLst/>
          </a:prstGeom>
          <a:solidFill>
            <a:srgbClr val="5A575B">
              <a:alpha val="69804"/>
            </a:srgbClr>
          </a:solidFill>
          <a:ln w="28575"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F8D79A"/>
                </a:solidFill>
                <a:latin typeface="Comic Sans MS"/>
              </a:rPr>
              <a:t>Priority: </a:t>
            </a:r>
            <a:r>
              <a:rPr lang="en-US">
                <a:solidFill>
                  <a:schemeClr val="bg1"/>
                </a:solidFill>
                <a:latin typeface="Comic Sans MS"/>
              </a:rPr>
              <a:t>1</a:t>
            </a:r>
          </a:p>
          <a:p>
            <a:r>
              <a:rPr lang="en-US">
                <a:solidFill>
                  <a:srgbClr val="F8D79A"/>
                </a:solidFill>
                <a:latin typeface="Comic Sans MS"/>
              </a:rPr>
              <a:t>Complexity: </a:t>
            </a:r>
            <a:r>
              <a:rPr lang="en-US">
                <a:solidFill>
                  <a:schemeClr val="bg1"/>
                </a:solidFill>
                <a:latin typeface="Comic Sans MS"/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924303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079670-698C-6061-8B16-28FDA6F22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C94967-F836-4780-4026-1814442E03CC}"/>
              </a:ext>
            </a:extLst>
          </p:cNvPr>
          <p:cNvSpPr txBox="1">
            <a:spLocks/>
          </p:cNvSpPr>
          <p:nvPr/>
        </p:nvSpPr>
        <p:spPr>
          <a:xfrm>
            <a:off x="838200" y="375422"/>
            <a:ext cx="10515600" cy="75130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000000"/>
                </a:solidFill>
                <a:latin typeface="Comic Sans MS"/>
              </a:rPr>
              <a:t>Nihat – Use Case Diagram</a:t>
            </a:r>
          </a:p>
        </p:txBody>
      </p:sp>
      <p:pic>
        <p:nvPicPr>
          <p:cNvPr id="7" name="Picture 6" descr="A diagram of a design&#10;&#10;AI-generated content may be incorrect.">
            <a:extLst>
              <a:ext uri="{FF2B5EF4-FFF2-40B4-BE49-F238E27FC236}">
                <a16:creationId xmlns:a16="http://schemas.microsoft.com/office/drawing/2014/main" id="{73EBE3C8-CEE4-029F-28A2-1F6912739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021" y="1383196"/>
            <a:ext cx="8152358" cy="500073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79922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21670B-9E24-B2CA-4BB5-A8FD248FE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27019B1-0208-4D3D-1FAC-7F60F8635DE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85820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000000"/>
                </a:solidFill>
                <a:latin typeface="Comic Sans MS"/>
              </a:rPr>
              <a:t>Nihat – Use Case Diagram</a:t>
            </a:r>
          </a:p>
        </p:txBody>
      </p:sp>
      <p:pic>
        <p:nvPicPr>
          <p:cNvPr id="5" name="Picture 4" descr="A diagram of a diagram&#10;&#10;AI-generated content may be incorrect.">
            <a:extLst>
              <a:ext uri="{FF2B5EF4-FFF2-40B4-BE49-F238E27FC236}">
                <a16:creationId xmlns:a16="http://schemas.microsoft.com/office/drawing/2014/main" id="{A2C7FC77-6E0A-E358-485F-7CD4A5DDE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268" y="1493776"/>
            <a:ext cx="9539720" cy="453298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6" name="Google Shape;1222;p51">
            <a:extLst>
              <a:ext uri="{FF2B5EF4-FFF2-40B4-BE49-F238E27FC236}">
                <a16:creationId xmlns:a16="http://schemas.microsoft.com/office/drawing/2014/main" id="{9A96BD9E-B438-0429-AFBB-05FA2CE7276F}"/>
              </a:ext>
            </a:extLst>
          </p:cNvPr>
          <p:cNvGrpSpPr/>
          <p:nvPr/>
        </p:nvGrpSpPr>
        <p:grpSpPr>
          <a:xfrm>
            <a:off x="354713" y="5918075"/>
            <a:ext cx="732107" cy="723079"/>
            <a:chOff x="4865550" y="3774225"/>
            <a:chExt cx="606050" cy="598575"/>
          </a:xfrm>
          <a:solidFill>
            <a:srgbClr val="0000FE"/>
          </a:solidFill>
        </p:grpSpPr>
        <p:sp>
          <p:nvSpPr>
            <p:cNvPr id="7" name="Google Shape;1223;p51">
              <a:extLst>
                <a:ext uri="{FF2B5EF4-FFF2-40B4-BE49-F238E27FC236}">
                  <a16:creationId xmlns:a16="http://schemas.microsoft.com/office/drawing/2014/main" id="{04B08FB4-C68D-380C-8044-815D3B35C7EA}"/>
                </a:ext>
              </a:extLst>
            </p:cNvPr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24;p51">
              <a:extLst>
                <a:ext uri="{FF2B5EF4-FFF2-40B4-BE49-F238E27FC236}">
                  <a16:creationId xmlns:a16="http://schemas.microsoft.com/office/drawing/2014/main" id="{DEE4AD0B-C62C-EFB7-9978-32F926E7C1FB}"/>
                </a:ext>
              </a:extLst>
            </p:cNvPr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25;p51">
              <a:extLst>
                <a:ext uri="{FF2B5EF4-FFF2-40B4-BE49-F238E27FC236}">
                  <a16:creationId xmlns:a16="http://schemas.microsoft.com/office/drawing/2014/main" id="{285BF56C-A621-C953-5A6B-CC15C96516E1}"/>
                </a:ext>
              </a:extLst>
            </p:cNvPr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15601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67"/>
          <p:cNvSpPr txBox="1">
            <a:spLocks noGrp="1"/>
          </p:cNvSpPr>
          <p:nvPr>
            <p:ph type="subTitle" idx="1"/>
          </p:nvPr>
        </p:nvSpPr>
        <p:spPr>
          <a:xfrm>
            <a:off x="206678" y="3616689"/>
            <a:ext cx="2926341" cy="48464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 sz="2100">
                <a:latin typeface="Comic Sans MS"/>
              </a:rPr>
              <a:t>TL1</a:t>
            </a:r>
          </a:p>
        </p:txBody>
      </p:sp>
      <p:sp>
        <p:nvSpPr>
          <p:cNvPr id="877" name="Google Shape;877;p67"/>
          <p:cNvSpPr txBox="1">
            <a:spLocks noGrp="1"/>
          </p:cNvSpPr>
          <p:nvPr>
            <p:ph type="subTitle" idx="2"/>
          </p:nvPr>
        </p:nvSpPr>
        <p:spPr>
          <a:xfrm>
            <a:off x="4541536" y="3628429"/>
            <a:ext cx="2804804" cy="47451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 sz="2100">
                <a:latin typeface="Comic Sans MS"/>
              </a:rPr>
              <a:t>TL2</a:t>
            </a:r>
          </a:p>
        </p:txBody>
      </p:sp>
      <p:sp>
        <p:nvSpPr>
          <p:cNvPr id="878" name="Google Shape;878;p67"/>
          <p:cNvSpPr txBox="1">
            <a:spLocks noGrp="1"/>
          </p:cNvSpPr>
          <p:nvPr>
            <p:ph type="subTitle" idx="3"/>
          </p:nvPr>
        </p:nvSpPr>
        <p:spPr>
          <a:xfrm>
            <a:off x="8289676" y="3593147"/>
            <a:ext cx="2926341" cy="46438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>
                <a:latin typeface="Comic Sans MS"/>
              </a:rPr>
              <a:t>TL2+</a:t>
            </a:r>
          </a:p>
        </p:txBody>
      </p:sp>
      <p:sp>
        <p:nvSpPr>
          <p:cNvPr id="879" name="Google Shape;879;p67"/>
          <p:cNvSpPr txBox="1">
            <a:spLocks noGrp="1"/>
          </p:cNvSpPr>
          <p:nvPr>
            <p:ph type="subTitle" idx="4"/>
          </p:nvPr>
        </p:nvSpPr>
        <p:spPr>
          <a:xfrm>
            <a:off x="278301" y="3187013"/>
            <a:ext cx="2926341" cy="4437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2100">
                <a:solidFill>
                  <a:srgbClr val="F8D79A"/>
                </a:solidFill>
              </a:rPr>
              <a:t>CORY CLAIRMONT</a:t>
            </a:r>
          </a:p>
          <a:p>
            <a:pPr marL="0" indent="0" algn="ctr"/>
            <a:endParaRPr lang="en-US" sz="2100"/>
          </a:p>
        </p:txBody>
      </p:sp>
      <p:sp>
        <p:nvSpPr>
          <p:cNvPr id="880" name="Google Shape;880;p67"/>
          <p:cNvSpPr txBox="1">
            <a:spLocks noGrp="1"/>
          </p:cNvSpPr>
          <p:nvPr>
            <p:ph type="subTitle" idx="5"/>
          </p:nvPr>
        </p:nvSpPr>
        <p:spPr>
          <a:xfrm>
            <a:off x="4424234" y="3142605"/>
            <a:ext cx="2926341" cy="4437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 sz="2100">
                <a:latin typeface="Comic Sans MS"/>
              </a:rPr>
              <a:t>JILLIAN JABBES</a:t>
            </a:r>
          </a:p>
        </p:txBody>
      </p:sp>
      <p:sp>
        <p:nvSpPr>
          <p:cNvPr id="881" name="Google Shape;881;p67"/>
          <p:cNvSpPr txBox="1">
            <a:spLocks noGrp="1"/>
          </p:cNvSpPr>
          <p:nvPr>
            <p:ph type="subTitle" idx="6"/>
          </p:nvPr>
        </p:nvSpPr>
        <p:spPr>
          <a:xfrm>
            <a:off x="8150425" y="3143609"/>
            <a:ext cx="3220495" cy="4437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 sz="2100"/>
              <a:t>ANDREW SORENSEN</a:t>
            </a:r>
          </a:p>
        </p:txBody>
      </p:sp>
      <p:sp>
        <p:nvSpPr>
          <p:cNvPr id="882" name="Google Shape;882;p67"/>
          <p:cNvSpPr txBox="1">
            <a:spLocks noGrp="1"/>
          </p:cNvSpPr>
          <p:nvPr>
            <p:ph type="subTitle" idx="7"/>
          </p:nvPr>
        </p:nvSpPr>
        <p:spPr>
          <a:xfrm>
            <a:off x="104957" y="5566843"/>
            <a:ext cx="2926341" cy="46438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 sz="2100">
                <a:latin typeface="Comic Sans MS"/>
              </a:rPr>
              <a:t>TL3</a:t>
            </a:r>
          </a:p>
        </p:txBody>
      </p:sp>
      <p:sp>
        <p:nvSpPr>
          <p:cNvPr id="883" name="Google Shape;883;p67"/>
          <p:cNvSpPr txBox="1">
            <a:spLocks noGrp="1"/>
          </p:cNvSpPr>
          <p:nvPr>
            <p:ph type="subTitle" idx="8"/>
          </p:nvPr>
        </p:nvSpPr>
        <p:spPr>
          <a:xfrm>
            <a:off x="3661250" y="5571684"/>
            <a:ext cx="1457710" cy="46438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/>
              <a:t>TL4</a:t>
            </a:r>
          </a:p>
        </p:txBody>
      </p:sp>
      <p:sp>
        <p:nvSpPr>
          <p:cNvPr id="884" name="Google Shape;884;p67"/>
          <p:cNvSpPr txBox="1">
            <a:spLocks noGrp="1"/>
          </p:cNvSpPr>
          <p:nvPr>
            <p:ph type="subTitle" idx="9"/>
          </p:nvPr>
        </p:nvSpPr>
        <p:spPr>
          <a:xfrm>
            <a:off x="6004865" y="5592621"/>
            <a:ext cx="2895957" cy="4542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>
                <a:latin typeface="Comic Sans MS"/>
              </a:rPr>
              <a:t>TL5</a:t>
            </a:r>
          </a:p>
        </p:txBody>
      </p:sp>
      <p:sp>
        <p:nvSpPr>
          <p:cNvPr id="886" name="Google Shape;886;p67"/>
          <p:cNvSpPr txBox="1">
            <a:spLocks noGrp="1"/>
          </p:cNvSpPr>
          <p:nvPr>
            <p:ph type="subTitle" idx="14"/>
          </p:nvPr>
        </p:nvSpPr>
        <p:spPr>
          <a:xfrm>
            <a:off x="3007542" y="5217281"/>
            <a:ext cx="2917842" cy="4437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 sz="2100"/>
              <a:t>NIHAT POLAT</a:t>
            </a:r>
          </a:p>
        </p:txBody>
      </p:sp>
      <p:sp>
        <p:nvSpPr>
          <p:cNvPr id="887" name="Google Shape;887;p67"/>
          <p:cNvSpPr txBox="1">
            <a:spLocks noGrp="1"/>
          </p:cNvSpPr>
          <p:nvPr>
            <p:ph type="subTitle" idx="15"/>
          </p:nvPr>
        </p:nvSpPr>
        <p:spPr>
          <a:xfrm>
            <a:off x="5736951" y="5200504"/>
            <a:ext cx="3692633" cy="4437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/>
            <a:r>
              <a:rPr lang="en-US"/>
              <a:t>ANEESHA SHRESTHA</a:t>
            </a:r>
          </a:p>
          <a:p>
            <a:pPr marL="0" indent="0" algn="ctr"/>
            <a:endParaRPr lang="en-US"/>
          </a:p>
        </p:txBody>
      </p:sp>
      <p:grpSp>
        <p:nvGrpSpPr>
          <p:cNvPr id="888" name="Google Shape;888;p67"/>
          <p:cNvGrpSpPr/>
          <p:nvPr/>
        </p:nvGrpSpPr>
        <p:grpSpPr>
          <a:xfrm>
            <a:off x="6997796" y="-3350514"/>
            <a:ext cx="5274753" cy="5273651"/>
            <a:chOff x="5248346" y="-2512885"/>
            <a:chExt cx="3956065" cy="3955238"/>
          </a:xfrm>
        </p:grpSpPr>
        <p:sp>
          <p:nvSpPr>
            <p:cNvPr id="889" name="Google Shape;889;p67"/>
            <p:cNvSpPr/>
            <p:nvPr/>
          </p:nvSpPr>
          <p:spPr>
            <a:xfrm rot="10800000">
              <a:off x="5605227" y="-2338379"/>
              <a:ext cx="2701096" cy="671412"/>
            </a:xfrm>
            <a:custGeom>
              <a:avLst/>
              <a:gdLst/>
              <a:ahLst/>
              <a:cxnLst/>
              <a:rect l="l" t="t" r="r" b="b"/>
              <a:pathLst>
                <a:path w="55802" h="13870" extrusionOk="0">
                  <a:moveTo>
                    <a:pt x="55802" y="1"/>
                  </a:moveTo>
                  <a:lnTo>
                    <a:pt x="54213" y="367"/>
                  </a:lnTo>
                  <a:lnTo>
                    <a:pt x="50975" y="775"/>
                  </a:lnTo>
                  <a:lnTo>
                    <a:pt x="49387" y="876"/>
                  </a:lnTo>
                  <a:lnTo>
                    <a:pt x="48124" y="917"/>
                  </a:lnTo>
                  <a:lnTo>
                    <a:pt x="45639" y="795"/>
                  </a:lnTo>
                  <a:lnTo>
                    <a:pt x="41974" y="388"/>
                  </a:lnTo>
                  <a:lnTo>
                    <a:pt x="38410" y="82"/>
                  </a:lnTo>
                  <a:lnTo>
                    <a:pt x="36088" y="102"/>
                  </a:lnTo>
                  <a:lnTo>
                    <a:pt x="34357" y="326"/>
                  </a:lnTo>
                  <a:lnTo>
                    <a:pt x="33237" y="571"/>
                  </a:lnTo>
                  <a:lnTo>
                    <a:pt x="32117" y="937"/>
                  </a:lnTo>
                  <a:lnTo>
                    <a:pt x="30997" y="1426"/>
                  </a:lnTo>
                  <a:lnTo>
                    <a:pt x="30447" y="1732"/>
                  </a:lnTo>
                  <a:lnTo>
                    <a:pt x="27718" y="3361"/>
                  </a:lnTo>
                  <a:lnTo>
                    <a:pt x="23563" y="5846"/>
                  </a:lnTo>
                  <a:lnTo>
                    <a:pt x="21425" y="6905"/>
                  </a:lnTo>
                  <a:lnTo>
                    <a:pt x="19979" y="7495"/>
                  </a:lnTo>
                  <a:lnTo>
                    <a:pt x="19225" y="7740"/>
                  </a:lnTo>
                  <a:lnTo>
                    <a:pt x="18533" y="7923"/>
                  </a:lnTo>
                  <a:lnTo>
                    <a:pt x="17087" y="8167"/>
                  </a:lnTo>
                  <a:lnTo>
                    <a:pt x="14847" y="8269"/>
                  </a:lnTo>
                  <a:lnTo>
                    <a:pt x="11792" y="8126"/>
                  </a:lnTo>
                  <a:lnTo>
                    <a:pt x="8757" y="7984"/>
                  </a:lnTo>
                  <a:lnTo>
                    <a:pt x="7291" y="8004"/>
                  </a:lnTo>
                  <a:lnTo>
                    <a:pt x="6334" y="8086"/>
                  </a:lnTo>
                  <a:lnTo>
                    <a:pt x="4481" y="8554"/>
                  </a:lnTo>
                  <a:lnTo>
                    <a:pt x="2648" y="9308"/>
                  </a:lnTo>
                  <a:lnTo>
                    <a:pt x="876" y="10285"/>
                  </a:lnTo>
                  <a:lnTo>
                    <a:pt x="0" y="10835"/>
                  </a:lnTo>
                  <a:lnTo>
                    <a:pt x="1324" y="11670"/>
                  </a:lnTo>
                  <a:lnTo>
                    <a:pt x="4094" y="13198"/>
                  </a:lnTo>
                  <a:lnTo>
                    <a:pt x="5540" y="13870"/>
                  </a:lnTo>
                  <a:lnTo>
                    <a:pt x="5988" y="13707"/>
                  </a:lnTo>
                  <a:lnTo>
                    <a:pt x="6924" y="13544"/>
                  </a:lnTo>
                  <a:lnTo>
                    <a:pt x="8391" y="13503"/>
                  </a:lnTo>
                  <a:lnTo>
                    <a:pt x="9348" y="13544"/>
                  </a:lnTo>
                  <a:lnTo>
                    <a:pt x="11303" y="13605"/>
                  </a:lnTo>
                  <a:lnTo>
                    <a:pt x="15010" y="13686"/>
                  </a:lnTo>
                  <a:lnTo>
                    <a:pt x="17698" y="13523"/>
                  </a:lnTo>
                  <a:lnTo>
                    <a:pt x="19470" y="13279"/>
                  </a:lnTo>
                  <a:lnTo>
                    <a:pt x="21241" y="12872"/>
                  </a:lnTo>
                  <a:lnTo>
                    <a:pt x="23034" y="12301"/>
                  </a:lnTo>
                  <a:lnTo>
                    <a:pt x="23950" y="11914"/>
                  </a:lnTo>
                  <a:lnTo>
                    <a:pt x="24765" y="11528"/>
                  </a:lnTo>
                  <a:lnTo>
                    <a:pt x="26455" y="10509"/>
                  </a:lnTo>
                  <a:lnTo>
                    <a:pt x="29042" y="8697"/>
                  </a:lnTo>
                  <a:lnTo>
                    <a:pt x="31709" y="6782"/>
                  </a:lnTo>
                  <a:lnTo>
                    <a:pt x="33481" y="5662"/>
                  </a:lnTo>
                  <a:lnTo>
                    <a:pt x="35273" y="4746"/>
                  </a:lnTo>
                  <a:lnTo>
                    <a:pt x="36618" y="4277"/>
                  </a:lnTo>
                  <a:lnTo>
                    <a:pt x="37514" y="4074"/>
                  </a:lnTo>
                  <a:lnTo>
                    <a:pt x="37962" y="4033"/>
                  </a:lnTo>
                  <a:lnTo>
                    <a:pt x="38756" y="3972"/>
                  </a:lnTo>
                  <a:lnTo>
                    <a:pt x="40365" y="4053"/>
                  </a:lnTo>
                  <a:lnTo>
                    <a:pt x="42768" y="4461"/>
                  </a:lnTo>
                  <a:lnTo>
                    <a:pt x="46006" y="5255"/>
                  </a:lnTo>
                  <a:lnTo>
                    <a:pt x="48409" y="5744"/>
                  </a:lnTo>
                  <a:lnTo>
                    <a:pt x="49977" y="5927"/>
                  </a:lnTo>
                  <a:lnTo>
                    <a:pt x="50751" y="5947"/>
                  </a:lnTo>
                  <a:lnTo>
                    <a:pt x="51179" y="5520"/>
                  </a:lnTo>
                  <a:lnTo>
                    <a:pt x="51586" y="5112"/>
                  </a:lnTo>
                  <a:lnTo>
                    <a:pt x="50690" y="4990"/>
                  </a:lnTo>
                  <a:lnTo>
                    <a:pt x="51199" y="4990"/>
                  </a:lnTo>
                  <a:lnTo>
                    <a:pt x="51688" y="5011"/>
                  </a:lnTo>
                  <a:lnTo>
                    <a:pt x="52808" y="3829"/>
                  </a:lnTo>
                  <a:lnTo>
                    <a:pt x="54865" y="1324"/>
                  </a:lnTo>
                  <a:lnTo>
                    <a:pt x="558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67"/>
            <p:cNvSpPr/>
            <p:nvPr/>
          </p:nvSpPr>
          <p:spPr>
            <a:xfrm rot="10800000">
              <a:off x="6089219" y="554028"/>
              <a:ext cx="1919403" cy="770018"/>
            </a:xfrm>
            <a:custGeom>
              <a:avLst/>
              <a:gdLst/>
              <a:ahLst/>
              <a:cxnLst/>
              <a:rect l="l" t="t" r="r" b="b"/>
              <a:pathLst>
                <a:path w="39653" h="15907" extrusionOk="0">
                  <a:moveTo>
                    <a:pt x="30019" y="1"/>
                  </a:moveTo>
                  <a:lnTo>
                    <a:pt x="29103" y="367"/>
                  </a:lnTo>
                  <a:lnTo>
                    <a:pt x="28166" y="734"/>
                  </a:lnTo>
                  <a:lnTo>
                    <a:pt x="16293" y="5357"/>
                  </a:lnTo>
                  <a:lnTo>
                    <a:pt x="4400" y="10000"/>
                  </a:lnTo>
                  <a:lnTo>
                    <a:pt x="3218" y="10448"/>
                  </a:lnTo>
                  <a:lnTo>
                    <a:pt x="1569" y="11365"/>
                  </a:lnTo>
                  <a:lnTo>
                    <a:pt x="632" y="12159"/>
                  </a:lnTo>
                  <a:lnTo>
                    <a:pt x="265" y="12668"/>
                  </a:lnTo>
                  <a:lnTo>
                    <a:pt x="102" y="12912"/>
                  </a:lnTo>
                  <a:lnTo>
                    <a:pt x="1" y="13422"/>
                  </a:lnTo>
                  <a:lnTo>
                    <a:pt x="82" y="13910"/>
                  </a:lnTo>
                  <a:lnTo>
                    <a:pt x="367" y="14358"/>
                  </a:lnTo>
                  <a:lnTo>
                    <a:pt x="998" y="14990"/>
                  </a:lnTo>
                  <a:lnTo>
                    <a:pt x="2119" y="15662"/>
                  </a:lnTo>
                  <a:lnTo>
                    <a:pt x="2730" y="15906"/>
                  </a:lnTo>
                  <a:lnTo>
                    <a:pt x="3320" y="15825"/>
                  </a:lnTo>
                  <a:lnTo>
                    <a:pt x="4481" y="15560"/>
                  </a:lnTo>
                  <a:lnTo>
                    <a:pt x="6090" y="15030"/>
                  </a:lnTo>
                  <a:lnTo>
                    <a:pt x="8065" y="14094"/>
                  </a:lnTo>
                  <a:lnTo>
                    <a:pt x="9898" y="13014"/>
                  </a:lnTo>
                  <a:lnTo>
                    <a:pt x="12607" y="11222"/>
                  </a:lnTo>
                  <a:lnTo>
                    <a:pt x="15458" y="9511"/>
                  </a:lnTo>
                  <a:lnTo>
                    <a:pt x="17556" y="8554"/>
                  </a:lnTo>
                  <a:lnTo>
                    <a:pt x="18717" y="8167"/>
                  </a:lnTo>
                  <a:lnTo>
                    <a:pt x="19490" y="7943"/>
                  </a:lnTo>
                  <a:lnTo>
                    <a:pt x="21079" y="7617"/>
                  </a:lnTo>
                  <a:lnTo>
                    <a:pt x="23462" y="7332"/>
                  </a:lnTo>
                  <a:lnTo>
                    <a:pt x="26700" y="7210"/>
                  </a:lnTo>
                  <a:lnTo>
                    <a:pt x="29958" y="7129"/>
                  </a:lnTo>
                  <a:lnTo>
                    <a:pt x="31567" y="6986"/>
                  </a:lnTo>
                  <a:lnTo>
                    <a:pt x="32606" y="6884"/>
                  </a:lnTo>
                  <a:lnTo>
                    <a:pt x="34663" y="6518"/>
                  </a:lnTo>
                  <a:lnTo>
                    <a:pt x="36699" y="6029"/>
                  </a:lnTo>
                  <a:lnTo>
                    <a:pt x="38695" y="5377"/>
                  </a:lnTo>
                  <a:lnTo>
                    <a:pt x="39652" y="5011"/>
                  </a:lnTo>
                  <a:lnTo>
                    <a:pt x="38532" y="4237"/>
                  </a:lnTo>
                  <a:lnTo>
                    <a:pt x="36211" y="2831"/>
                  </a:lnTo>
                  <a:lnTo>
                    <a:pt x="33807" y="1569"/>
                  </a:lnTo>
                  <a:lnTo>
                    <a:pt x="31303" y="469"/>
                  </a:lnTo>
                  <a:lnTo>
                    <a:pt x="30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67"/>
            <p:cNvSpPr/>
            <p:nvPr/>
          </p:nvSpPr>
          <p:spPr>
            <a:xfrm rot="10800000">
              <a:off x="5690013" y="-1005560"/>
              <a:ext cx="3493728" cy="1937220"/>
            </a:xfrm>
            <a:custGeom>
              <a:avLst/>
              <a:gdLst/>
              <a:ahLst/>
              <a:cxnLst/>
              <a:rect l="l" t="t" r="r" b="b"/>
              <a:pathLst>
                <a:path w="72177" h="40019" extrusionOk="0">
                  <a:moveTo>
                    <a:pt x="67818" y="0"/>
                  </a:moveTo>
                  <a:lnTo>
                    <a:pt x="66556" y="530"/>
                  </a:lnTo>
                  <a:lnTo>
                    <a:pt x="64112" y="1874"/>
                  </a:lnTo>
                  <a:lnTo>
                    <a:pt x="61770" y="3422"/>
                  </a:lnTo>
                  <a:lnTo>
                    <a:pt x="59509" y="5153"/>
                  </a:lnTo>
                  <a:lnTo>
                    <a:pt x="56169" y="7820"/>
                  </a:lnTo>
                  <a:lnTo>
                    <a:pt x="52727" y="10366"/>
                  </a:lnTo>
                  <a:lnTo>
                    <a:pt x="50304" y="11853"/>
                  </a:lnTo>
                  <a:lnTo>
                    <a:pt x="49041" y="12484"/>
                  </a:lnTo>
                  <a:lnTo>
                    <a:pt x="48145" y="12912"/>
                  </a:lnTo>
                  <a:lnTo>
                    <a:pt x="46292" y="13604"/>
                  </a:lnTo>
                  <a:lnTo>
                    <a:pt x="44377" y="14195"/>
                  </a:lnTo>
                  <a:lnTo>
                    <a:pt x="42443" y="14643"/>
                  </a:lnTo>
                  <a:lnTo>
                    <a:pt x="39469" y="15193"/>
                  </a:lnTo>
                  <a:lnTo>
                    <a:pt x="35457" y="15743"/>
                  </a:lnTo>
                  <a:lnTo>
                    <a:pt x="31445" y="16231"/>
                  </a:lnTo>
                  <a:lnTo>
                    <a:pt x="27474" y="16883"/>
                  </a:lnTo>
                  <a:lnTo>
                    <a:pt x="24582" y="17555"/>
                  </a:lnTo>
                  <a:lnTo>
                    <a:pt x="22708" y="18146"/>
                  </a:lnTo>
                  <a:lnTo>
                    <a:pt x="20875" y="18859"/>
                  </a:lnTo>
                  <a:lnTo>
                    <a:pt x="19124" y="19734"/>
                  </a:lnTo>
                  <a:lnTo>
                    <a:pt x="18269" y="20243"/>
                  </a:lnTo>
                  <a:lnTo>
                    <a:pt x="17454" y="20773"/>
                  </a:lnTo>
                  <a:lnTo>
                    <a:pt x="16028" y="21852"/>
                  </a:lnTo>
                  <a:lnTo>
                    <a:pt x="14766" y="22972"/>
                  </a:lnTo>
                  <a:lnTo>
                    <a:pt x="13646" y="24174"/>
                  </a:lnTo>
                  <a:lnTo>
                    <a:pt x="12098" y="26068"/>
                  </a:lnTo>
                  <a:lnTo>
                    <a:pt x="10061" y="28838"/>
                  </a:lnTo>
                  <a:lnTo>
                    <a:pt x="8921" y="30345"/>
                  </a:lnTo>
                  <a:lnTo>
                    <a:pt x="8554" y="30793"/>
                  </a:lnTo>
                  <a:lnTo>
                    <a:pt x="7719" y="31628"/>
                  </a:lnTo>
                  <a:lnTo>
                    <a:pt x="6233" y="32809"/>
                  </a:lnTo>
                  <a:lnTo>
                    <a:pt x="3911" y="34235"/>
                  </a:lnTo>
                  <a:lnTo>
                    <a:pt x="1324" y="35518"/>
                  </a:lnTo>
                  <a:lnTo>
                    <a:pt x="1" y="36088"/>
                  </a:lnTo>
                  <a:lnTo>
                    <a:pt x="143" y="37065"/>
                  </a:lnTo>
                  <a:lnTo>
                    <a:pt x="530" y="39020"/>
                  </a:lnTo>
                  <a:lnTo>
                    <a:pt x="775" y="40018"/>
                  </a:lnTo>
                  <a:lnTo>
                    <a:pt x="2770" y="39489"/>
                  </a:lnTo>
                  <a:lnTo>
                    <a:pt x="5723" y="38532"/>
                  </a:lnTo>
                  <a:lnTo>
                    <a:pt x="7617" y="37778"/>
                  </a:lnTo>
                  <a:lnTo>
                    <a:pt x="9430" y="36882"/>
                  </a:lnTo>
                  <a:lnTo>
                    <a:pt x="11141" y="35843"/>
                  </a:lnTo>
                  <a:lnTo>
                    <a:pt x="12729" y="34662"/>
                  </a:lnTo>
                  <a:lnTo>
                    <a:pt x="14175" y="33277"/>
                  </a:lnTo>
                  <a:lnTo>
                    <a:pt x="14827" y="32483"/>
                  </a:lnTo>
                  <a:lnTo>
                    <a:pt x="15356" y="31791"/>
                  </a:lnTo>
                  <a:lnTo>
                    <a:pt x="16354" y="30304"/>
                  </a:lnTo>
                  <a:lnTo>
                    <a:pt x="17739" y="28003"/>
                  </a:lnTo>
                  <a:lnTo>
                    <a:pt x="19165" y="25885"/>
                  </a:lnTo>
                  <a:lnTo>
                    <a:pt x="20265" y="24683"/>
                  </a:lnTo>
                  <a:lnTo>
                    <a:pt x="21181" y="23950"/>
                  </a:lnTo>
                  <a:lnTo>
                    <a:pt x="21853" y="23543"/>
                  </a:lnTo>
                  <a:lnTo>
                    <a:pt x="22586" y="23217"/>
                  </a:lnTo>
                  <a:lnTo>
                    <a:pt x="23401" y="23013"/>
                  </a:lnTo>
                  <a:lnTo>
                    <a:pt x="23829" y="22932"/>
                  </a:lnTo>
                  <a:lnTo>
                    <a:pt x="26904" y="22463"/>
                  </a:lnTo>
                  <a:lnTo>
                    <a:pt x="33747" y="21241"/>
                  </a:lnTo>
                  <a:lnTo>
                    <a:pt x="37922" y="20569"/>
                  </a:lnTo>
                  <a:lnTo>
                    <a:pt x="39449" y="20386"/>
                  </a:lnTo>
                  <a:lnTo>
                    <a:pt x="41200" y="20203"/>
                  </a:lnTo>
                  <a:lnTo>
                    <a:pt x="44357" y="19653"/>
                  </a:lnTo>
                  <a:lnTo>
                    <a:pt x="47127" y="18960"/>
                  </a:lnTo>
                  <a:lnTo>
                    <a:pt x="49571" y="18085"/>
                  </a:lnTo>
                  <a:lnTo>
                    <a:pt x="51750" y="17107"/>
                  </a:lnTo>
                  <a:lnTo>
                    <a:pt x="53685" y="16028"/>
                  </a:lnTo>
                  <a:lnTo>
                    <a:pt x="55456" y="14867"/>
                  </a:lnTo>
                  <a:lnTo>
                    <a:pt x="57065" y="13645"/>
                  </a:lnTo>
                  <a:lnTo>
                    <a:pt x="59346" y="11792"/>
                  </a:lnTo>
                  <a:lnTo>
                    <a:pt x="62360" y="9328"/>
                  </a:lnTo>
                  <a:lnTo>
                    <a:pt x="64825" y="7637"/>
                  </a:lnTo>
                  <a:lnTo>
                    <a:pt x="66637" y="6599"/>
                  </a:lnTo>
                  <a:lnTo>
                    <a:pt x="68653" y="5702"/>
                  </a:lnTo>
                  <a:lnTo>
                    <a:pt x="70914" y="4908"/>
                  </a:lnTo>
                  <a:lnTo>
                    <a:pt x="72176" y="4603"/>
                  </a:lnTo>
                  <a:lnTo>
                    <a:pt x="71158" y="3381"/>
                  </a:lnTo>
                  <a:lnTo>
                    <a:pt x="68979" y="1079"/>
                  </a:lnTo>
                  <a:lnTo>
                    <a:pt x="678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67"/>
            <p:cNvSpPr/>
            <p:nvPr/>
          </p:nvSpPr>
          <p:spPr>
            <a:xfrm rot="10800000">
              <a:off x="8376295" y="11825"/>
              <a:ext cx="750277" cy="554121"/>
            </a:xfrm>
            <a:custGeom>
              <a:avLst/>
              <a:gdLst/>
              <a:ahLst/>
              <a:cxnLst/>
              <a:rect l="l" t="t" r="r" b="b"/>
              <a:pathLst>
                <a:path w="15500" h="11447" extrusionOk="0">
                  <a:moveTo>
                    <a:pt x="5337" y="1"/>
                  </a:moveTo>
                  <a:lnTo>
                    <a:pt x="4461" y="1345"/>
                  </a:lnTo>
                  <a:lnTo>
                    <a:pt x="2913" y="4094"/>
                  </a:lnTo>
                  <a:lnTo>
                    <a:pt x="1589" y="6966"/>
                  </a:lnTo>
                  <a:lnTo>
                    <a:pt x="469" y="9919"/>
                  </a:lnTo>
                  <a:lnTo>
                    <a:pt x="1" y="11446"/>
                  </a:lnTo>
                  <a:lnTo>
                    <a:pt x="5826" y="8412"/>
                  </a:lnTo>
                  <a:lnTo>
                    <a:pt x="11650" y="5398"/>
                  </a:lnTo>
                  <a:lnTo>
                    <a:pt x="12485" y="4868"/>
                  </a:lnTo>
                  <a:lnTo>
                    <a:pt x="13809" y="3952"/>
                  </a:lnTo>
                  <a:lnTo>
                    <a:pt x="14725" y="3198"/>
                  </a:lnTo>
                  <a:lnTo>
                    <a:pt x="15275" y="2587"/>
                  </a:lnTo>
                  <a:lnTo>
                    <a:pt x="15499" y="2119"/>
                  </a:lnTo>
                  <a:lnTo>
                    <a:pt x="15458" y="1752"/>
                  </a:lnTo>
                  <a:lnTo>
                    <a:pt x="15153" y="1487"/>
                  </a:lnTo>
                  <a:lnTo>
                    <a:pt x="14664" y="1304"/>
                  </a:lnTo>
                  <a:lnTo>
                    <a:pt x="13646" y="1141"/>
                  </a:lnTo>
                  <a:lnTo>
                    <a:pt x="11915" y="1121"/>
                  </a:lnTo>
                  <a:lnTo>
                    <a:pt x="10143" y="1162"/>
                  </a:lnTo>
                  <a:lnTo>
                    <a:pt x="8616" y="1162"/>
                  </a:lnTo>
                  <a:lnTo>
                    <a:pt x="8066" y="1121"/>
                  </a:lnTo>
                  <a:lnTo>
                    <a:pt x="7373" y="978"/>
                  </a:lnTo>
                  <a:lnTo>
                    <a:pt x="5968" y="408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67"/>
            <p:cNvSpPr/>
            <p:nvPr/>
          </p:nvSpPr>
          <p:spPr>
            <a:xfrm rot="10800000">
              <a:off x="5459302" y="-1979563"/>
              <a:ext cx="3327118" cy="2549429"/>
            </a:xfrm>
            <a:custGeom>
              <a:avLst/>
              <a:gdLst/>
              <a:ahLst/>
              <a:cxnLst/>
              <a:rect l="l" t="t" r="r" b="b"/>
              <a:pathLst>
                <a:path w="68735" h="52666" extrusionOk="0">
                  <a:moveTo>
                    <a:pt x="66107" y="0"/>
                  </a:moveTo>
                  <a:lnTo>
                    <a:pt x="65374" y="448"/>
                  </a:lnTo>
                  <a:lnTo>
                    <a:pt x="63948" y="1446"/>
                  </a:lnTo>
                  <a:lnTo>
                    <a:pt x="62584" y="2627"/>
                  </a:lnTo>
                  <a:lnTo>
                    <a:pt x="61219" y="3910"/>
                  </a:lnTo>
                  <a:lnTo>
                    <a:pt x="57940" y="7454"/>
                  </a:lnTo>
                  <a:lnTo>
                    <a:pt x="54050" y="11975"/>
                  </a:lnTo>
                  <a:lnTo>
                    <a:pt x="52075" y="14073"/>
                  </a:lnTo>
                  <a:lnTo>
                    <a:pt x="50710" y="15376"/>
                  </a:lnTo>
                  <a:lnTo>
                    <a:pt x="49326" y="16537"/>
                  </a:lnTo>
                  <a:lnTo>
                    <a:pt x="47900" y="17576"/>
                  </a:lnTo>
                  <a:lnTo>
                    <a:pt x="46434" y="18431"/>
                  </a:lnTo>
                  <a:lnTo>
                    <a:pt x="44906" y="19083"/>
                  </a:lnTo>
                  <a:lnTo>
                    <a:pt x="44112" y="19307"/>
                  </a:lnTo>
                  <a:lnTo>
                    <a:pt x="42788" y="19592"/>
                  </a:lnTo>
                  <a:lnTo>
                    <a:pt x="39550" y="19999"/>
                  </a:lnTo>
                  <a:lnTo>
                    <a:pt x="37269" y="20447"/>
                  </a:lnTo>
                  <a:lnTo>
                    <a:pt x="36068" y="20916"/>
                  </a:lnTo>
                  <a:lnTo>
                    <a:pt x="35436" y="21404"/>
                  </a:lnTo>
                  <a:lnTo>
                    <a:pt x="35172" y="21791"/>
                  </a:lnTo>
                  <a:lnTo>
                    <a:pt x="35029" y="22260"/>
                  </a:lnTo>
                  <a:lnTo>
                    <a:pt x="35070" y="22789"/>
                  </a:lnTo>
                  <a:lnTo>
                    <a:pt x="35172" y="23095"/>
                  </a:lnTo>
                  <a:lnTo>
                    <a:pt x="35396" y="23685"/>
                  </a:lnTo>
                  <a:lnTo>
                    <a:pt x="35966" y="24581"/>
                  </a:lnTo>
                  <a:lnTo>
                    <a:pt x="36658" y="25213"/>
                  </a:lnTo>
                  <a:lnTo>
                    <a:pt x="37493" y="25661"/>
                  </a:lnTo>
                  <a:lnTo>
                    <a:pt x="38960" y="26150"/>
                  </a:lnTo>
                  <a:lnTo>
                    <a:pt x="40731" y="26659"/>
                  </a:lnTo>
                  <a:lnTo>
                    <a:pt x="42075" y="27127"/>
                  </a:lnTo>
                  <a:lnTo>
                    <a:pt x="42788" y="27433"/>
                  </a:lnTo>
                  <a:lnTo>
                    <a:pt x="43155" y="27616"/>
                  </a:lnTo>
                  <a:lnTo>
                    <a:pt x="43664" y="27962"/>
                  </a:lnTo>
                  <a:lnTo>
                    <a:pt x="43949" y="28288"/>
                  </a:lnTo>
                  <a:lnTo>
                    <a:pt x="43990" y="28614"/>
                  </a:lnTo>
                  <a:lnTo>
                    <a:pt x="43847" y="28899"/>
                  </a:lnTo>
                  <a:lnTo>
                    <a:pt x="43521" y="29164"/>
                  </a:lnTo>
                  <a:lnTo>
                    <a:pt x="42809" y="29551"/>
                  </a:lnTo>
                  <a:lnTo>
                    <a:pt x="40691" y="30223"/>
                  </a:lnTo>
                  <a:lnTo>
                    <a:pt x="37534" y="30895"/>
                  </a:lnTo>
                  <a:lnTo>
                    <a:pt x="36353" y="31139"/>
                  </a:lnTo>
                  <a:lnTo>
                    <a:pt x="35355" y="31343"/>
                  </a:lnTo>
                  <a:lnTo>
                    <a:pt x="33298" y="31546"/>
                  </a:lnTo>
                  <a:lnTo>
                    <a:pt x="30182" y="31648"/>
                  </a:lnTo>
                  <a:lnTo>
                    <a:pt x="28125" y="31832"/>
                  </a:lnTo>
                  <a:lnTo>
                    <a:pt x="27127" y="31995"/>
                  </a:lnTo>
                  <a:lnTo>
                    <a:pt x="25192" y="32443"/>
                  </a:lnTo>
                  <a:lnTo>
                    <a:pt x="23298" y="33094"/>
                  </a:lnTo>
                  <a:lnTo>
                    <a:pt x="21465" y="33889"/>
                  </a:lnTo>
                  <a:lnTo>
                    <a:pt x="19673" y="34825"/>
                  </a:lnTo>
                  <a:lnTo>
                    <a:pt x="17922" y="35884"/>
                  </a:lnTo>
                  <a:lnTo>
                    <a:pt x="15335" y="37615"/>
                  </a:lnTo>
                  <a:lnTo>
                    <a:pt x="10305" y="41383"/>
                  </a:lnTo>
                  <a:lnTo>
                    <a:pt x="5254" y="45049"/>
                  </a:lnTo>
                  <a:lnTo>
                    <a:pt x="2668" y="46617"/>
                  </a:lnTo>
                  <a:lnTo>
                    <a:pt x="896" y="47533"/>
                  </a:lnTo>
                  <a:lnTo>
                    <a:pt x="0" y="47941"/>
                  </a:lnTo>
                  <a:lnTo>
                    <a:pt x="998" y="49183"/>
                  </a:lnTo>
                  <a:lnTo>
                    <a:pt x="3177" y="51566"/>
                  </a:lnTo>
                  <a:lnTo>
                    <a:pt x="4318" y="52666"/>
                  </a:lnTo>
                  <a:lnTo>
                    <a:pt x="4501" y="52523"/>
                  </a:lnTo>
                  <a:lnTo>
                    <a:pt x="4867" y="52075"/>
                  </a:lnTo>
                  <a:lnTo>
                    <a:pt x="5478" y="51158"/>
                  </a:lnTo>
                  <a:lnTo>
                    <a:pt x="6476" y="49529"/>
                  </a:lnTo>
                  <a:lnTo>
                    <a:pt x="7454" y="48185"/>
                  </a:lnTo>
                  <a:lnTo>
                    <a:pt x="8228" y="47269"/>
                  </a:lnTo>
                  <a:lnTo>
                    <a:pt x="9144" y="46413"/>
                  </a:lnTo>
                  <a:lnTo>
                    <a:pt x="10203" y="45599"/>
                  </a:lnTo>
                  <a:lnTo>
                    <a:pt x="11425" y="44886"/>
                  </a:lnTo>
                  <a:lnTo>
                    <a:pt x="12830" y="44316"/>
                  </a:lnTo>
                  <a:lnTo>
                    <a:pt x="14439" y="43888"/>
                  </a:lnTo>
                  <a:lnTo>
                    <a:pt x="16252" y="43664"/>
                  </a:lnTo>
                  <a:lnTo>
                    <a:pt x="18309" y="43664"/>
                  </a:lnTo>
                  <a:lnTo>
                    <a:pt x="20590" y="43908"/>
                  </a:lnTo>
                  <a:lnTo>
                    <a:pt x="21852" y="44132"/>
                  </a:lnTo>
                  <a:lnTo>
                    <a:pt x="22708" y="44295"/>
                  </a:lnTo>
                  <a:lnTo>
                    <a:pt x="24296" y="44397"/>
                  </a:lnTo>
                  <a:lnTo>
                    <a:pt x="25742" y="44275"/>
                  </a:lnTo>
                  <a:lnTo>
                    <a:pt x="27086" y="43949"/>
                  </a:lnTo>
                  <a:lnTo>
                    <a:pt x="28329" y="43440"/>
                  </a:lnTo>
                  <a:lnTo>
                    <a:pt x="29510" y="42788"/>
                  </a:lnTo>
                  <a:lnTo>
                    <a:pt x="31180" y="41587"/>
                  </a:lnTo>
                  <a:lnTo>
                    <a:pt x="34377" y="38654"/>
                  </a:lnTo>
                  <a:lnTo>
                    <a:pt x="37310" y="36129"/>
                  </a:lnTo>
                  <a:lnTo>
                    <a:pt x="38613" y="35192"/>
                  </a:lnTo>
                  <a:lnTo>
                    <a:pt x="40019" y="34357"/>
                  </a:lnTo>
                  <a:lnTo>
                    <a:pt x="41546" y="33624"/>
                  </a:lnTo>
                  <a:lnTo>
                    <a:pt x="42361" y="33298"/>
                  </a:lnTo>
                  <a:lnTo>
                    <a:pt x="44132" y="32707"/>
                  </a:lnTo>
                  <a:lnTo>
                    <a:pt x="47615" y="31832"/>
                  </a:lnTo>
                  <a:lnTo>
                    <a:pt x="51077" y="31139"/>
                  </a:lnTo>
                  <a:lnTo>
                    <a:pt x="54600" y="30386"/>
                  </a:lnTo>
                  <a:lnTo>
                    <a:pt x="56392" y="29876"/>
                  </a:lnTo>
                  <a:lnTo>
                    <a:pt x="58246" y="29347"/>
                  </a:lnTo>
                  <a:lnTo>
                    <a:pt x="60995" y="28492"/>
                  </a:lnTo>
                  <a:lnTo>
                    <a:pt x="62726" y="27799"/>
                  </a:lnTo>
                  <a:lnTo>
                    <a:pt x="64315" y="26964"/>
                  </a:lnTo>
                  <a:lnTo>
                    <a:pt x="65679" y="25926"/>
                  </a:lnTo>
                  <a:lnTo>
                    <a:pt x="66535" y="25009"/>
                  </a:lnTo>
                  <a:lnTo>
                    <a:pt x="67023" y="24317"/>
                  </a:lnTo>
                  <a:lnTo>
                    <a:pt x="67410" y="23543"/>
                  </a:lnTo>
                  <a:lnTo>
                    <a:pt x="67716" y="22708"/>
                  </a:lnTo>
                  <a:lnTo>
                    <a:pt x="67818" y="22260"/>
                  </a:lnTo>
                  <a:lnTo>
                    <a:pt x="67899" y="21852"/>
                  </a:lnTo>
                  <a:lnTo>
                    <a:pt x="67919" y="21017"/>
                  </a:lnTo>
                  <a:lnTo>
                    <a:pt x="67797" y="20631"/>
                  </a:lnTo>
                  <a:lnTo>
                    <a:pt x="67675" y="20366"/>
                  </a:lnTo>
                  <a:lnTo>
                    <a:pt x="67288" y="19897"/>
                  </a:lnTo>
                  <a:lnTo>
                    <a:pt x="66779" y="19551"/>
                  </a:lnTo>
                  <a:lnTo>
                    <a:pt x="66188" y="19307"/>
                  </a:lnTo>
                  <a:lnTo>
                    <a:pt x="65557" y="19185"/>
                  </a:lnTo>
                  <a:lnTo>
                    <a:pt x="64926" y="19205"/>
                  </a:lnTo>
                  <a:lnTo>
                    <a:pt x="64315" y="19327"/>
                  </a:lnTo>
                  <a:lnTo>
                    <a:pt x="63785" y="19612"/>
                  </a:lnTo>
                  <a:lnTo>
                    <a:pt x="63561" y="19796"/>
                  </a:lnTo>
                  <a:lnTo>
                    <a:pt x="62441" y="20875"/>
                  </a:lnTo>
                  <a:lnTo>
                    <a:pt x="60160" y="22830"/>
                  </a:lnTo>
                  <a:lnTo>
                    <a:pt x="57798" y="24500"/>
                  </a:lnTo>
                  <a:lnTo>
                    <a:pt x="55965" y="25498"/>
                  </a:lnTo>
                  <a:lnTo>
                    <a:pt x="54722" y="26048"/>
                  </a:lnTo>
                  <a:lnTo>
                    <a:pt x="53460" y="26475"/>
                  </a:lnTo>
                  <a:lnTo>
                    <a:pt x="52156" y="26781"/>
                  </a:lnTo>
                  <a:lnTo>
                    <a:pt x="50812" y="26944"/>
                  </a:lnTo>
                  <a:lnTo>
                    <a:pt x="49468" y="26964"/>
                  </a:lnTo>
                  <a:lnTo>
                    <a:pt x="48063" y="26822"/>
                  </a:lnTo>
                  <a:lnTo>
                    <a:pt x="46637" y="26516"/>
                  </a:lnTo>
                  <a:lnTo>
                    <a:pt x="45191" y="26048"/>
                  </a:lnTo>
                  <a:lnTo>
                    <a:pt x="43684" y="25376"/>
                  </a:lnTo>
                  <a:lnTo>
                    <a:pt x="42931" y="24968"/>
                  </a:lnTo>
                  <a:lnTo>
                    <a:pt x="42198" y="24541"/>
                  </a:lnTo>
                  <a:lnTo>
                    <a:pt x="41139" y="23808"/>
                  </a:lnTo>
                  <a:lnTo>
                    <a:pt x="40487" y="23197"/>
                  </a:lnTo>
                  <a:lnTo>
                    <a:pt x="40222" y="22687"/>
                  </a:lnTo>
                  <a:lnTo>
                    <a:pt x="40304" y="22239"/>
                  </a:lnTo>
                  <a:lnTo>
                    <a:pt x="40670" y="21893"/>
                  </a:lnTo>
                  <a:lnTo>
                    <a:pt x="41689" y="21466"/>
                  </a:lnTo>
                  <a:lnTo>
                    <a:pt x="44947" y="20814"/>
                  </a:lnTo>
                  <a:lnTo>
                    <a:pt x="49000" y="20101"/>
                  </a:lnTo>
                  <a:lnTo>
                    <a:pt x="50914" y="19592"/>
                  </a:lnTo>
                  <a:lnTo>
                    <a:pt x="52055" y="19185"/>
                  </a:lnTo>
                  <a:lnTo>
                    <a:pt x="52584" y="18940"/>
                  </a:lnTo>
                  <a:lnTo>
                    <a:pt x="53949" y="18227"/>
                  </a:lnTo>
                  <a:lnTo>
                    <a:pt x="56352" y="16659"/>
                  </a:lnTo>
                  <a:lnTo>
                    <a:pt x="58449" y="14908"/>
                  </a:lnTo>
                  <a:lnTo>
                    <a:pt x="60343" y="13055"/>
                  </a:lnTo>
                  <a:lnTo>
                    <a:pt x="62971" y="10163"/>
                  </a:lnTo>
                  <a:lnTo>
                    <a:pt x="65659" y="7250"/>
                  </a:lnTo>
                  <a:lnTo>
                    <a:pt x="67634" y="5397"/>
                  </a:lnTo>
                  <a:lnTo>
                    <a:pt x="68734" y="4521"/>
                  </a:lnTo>
                  <a:lnTo>
                    <a:pt x="68143" y="3340"/>
                  </a:lnTo>
                  <a:lnTo>
                    <a:pt x="66820" y="1080"/>
                  </a:lnTo>
                  <a:lnTo>
                    <a:pt x="66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67"/>
            <p:cNvSpPr/>
            <p:nvPr/>
          </p:nvSpPr>
          <p:spPr>
            <a:xfrm rot="10800000">
              <a:off x="5248346" y="-2191536"/>
              <a:ext cx="3329102" cy="2542556"/>
            </a:xfrm>
            <a:custGeom>
              <a:avLst/>
              <a:gdLst/>
              <a:ahLst/>
              <a:cxnLst/>
              <a:rect l="l" t="t" r="r" b="b"/>
              <a:pathLst>
                <a:path w="68776" h="52524" extrusionOk="0">
                  <a:moveTo>
                    <a:pt x="64417" y="0"/>
                  </a:moveTo>
                  <a:lnTo>
                    <a:pt x="63317" y="876"/>
                  </a:lnTo>
                  <a:lnTo>
                    <a:pt x="61342" y="2729"/>
                  </a:lnTo>
                  <a:lnTo>
                    <a:pt x="58654" y="5642"/>
                  </a:lnTo>
                  <a:lnTo>
                    <a:pt x="56026" y="8534"/>
                  </a:lnTo>
                  <a:lnTo>
                    <a:pt x="54132" y="10387"/>
                  </a:lnTo>
                  <a:lnTo>
                    <a:pt x="52035" y="12138"/>
                  </a:lnTo>
                  <a:lnTo>
                    <a:pt x="49632" y="13706"/>
                  </a:lnTo>
                  <a:lnTo>
                    <a:pt x="48267" y="14419"/>
                  </a:lnTo>
                  <a:lnTo>
                    <a:pt x="47738" y="14664"/>
                  </a:lnTo>
                  <a:lnTo>
                    <a:pt x="46597" y="15071"/>
                  </a:lnTo>
                  <a:lnTo>
                    <a:pt x="44683" y="15580"/>
                  </a:lnTo>
                  <a:lnTo>
                    <a:pt x="40630" y="16293"/>
                  </a:lnTo>
                  <a:lnTo>
                    <a:pt x="37372" y="16945"/>
                  </a:lnTo>
                  <a:lnTo>
                    <a:pt x="36353" y="17372"/>
                  </a:lnTo>
                  <a:lnTo>
                    <a:pt x="35987" y="17718"/>
                  </a:lnTo>
                  <a:lnTo>
                    <a:pt x="35905" y="18166"/>
                  </a:lnTo>
                  <a:lnTo>
                    <a:pt x="36170" y="18676"/>
                  </a:lnTo>
                  <a:lnTo>
                    <a:pt x="36822" y="19287"/>
                  </a:lnTo>
                  <a:lnTo>
                    <a:pt x="37881" y="20020"/>
                  </a:lnTo>
                  <a:lnTo>
                    <a:pt x="38614" y="20447"/>
                  </a:lnTo>
                  <a:lnTo>
                    <a:pt x="39367" y="20855"/>
                  </a:lnTo>
                  <a:lnTo>
                    <a:pt x="40874" y="21527"/>
                  </a:lnTo>
                  <a:lnTo>
                    <a:pt x="42320" y="21995"/>
                  </a:lnTo>
                  <a:lnTo>
                    <a:pt x="43746" y="22301"/>
                  </a:lnTo>
                  <a:lnTo>
                    <a:pt x="45151" y="22443"/>
                  </a:lnTo>
                  <a:lnTo>
                    <a:pt x="46495" y="22423"/>
                  </a:lnTo>
                  <a:lnTo>
                    <a:pt x="47839" y="22260"/>
                  </a:lnTo>
                  <a:lnTo>
                    <a:pt x="49143" y="21954"/>
                  </a:lnTo>
                  <a:lnTo>
                    <a:pt x="50405" y="21527"/>
                  </a:lnTo>
                  <a:lnTo>
                    <a:pt x="51648" y="20977"/>
                  </a:lnTo>
                  <a:lnTo>
                    <a:pt x="53481" y="19979"/>
                  </a:lnTo>
                  <a:lnTo>
                    <a:pt x="55843" y="18309"/>
                  </a:lnTo>
                  <a:lnTo>
                    <a:pt x="58124" y="16354"/>
                  </a:lnTo>
                  <a:lnTo>
                    <a:pt x="59244" y="15275"/>
                  </a:lnTo>
                  <a:lnTo>
                    <a:pt x="59468" y="15091"/>
                  </a:lnTo>
                  <a:lnTo>
                    <a:pt x="59998" y="14806"/>
                  </a:lnTo>
                  <a:lnTo>
                    <a:pt x="60609" y="14684"/>
                  </a:lnTo>
                  <a:lnTo>
                    <a:pt x="61240" y="14664"/>
                  </a:lnTo>
                  <a:lnTo>
                    <a:pt x="61871" y="14786"/>
                  </a:lnTo>
                  <a:lnTo>
                    <a:pt x="62462" y="15030"/>
                  </a:lnTo>
                  <a:lnTo>
                    <a:pt x="62971" y="15376"/>
                  </a:lnTo>
                  <a:lnTo>
                    <a:pt x="63358" y="15845"/>
                  </a:lnTo>
                  <a:lnTo>
                    <a:pt x="63480" y="16110"/>
                  </a:lnTo>
                  <a:lnTo>
                    <a:pt x="63602" y="16496"/>
                  </a:lnTo>
                  <a:lnTo>
                    <a:pt x="63582" y="17331"/>
                  </a:lnTo>
                  <a:lnTo>
                    <a:pt x="63501" y="17739"/>
                  </a:lnTo>
                  <a:lnTo>
                    <a:pt x="63399" y="18187"/>
                  </a:lnTo>
                  <a:lnTo>
                    <a:pt x="63093" y="19022"/>
                  </a:lnTo>
                  <a:lnTo>
                    <a:pt x="62706" y="19796"/>
                  </a:lnTo>
                  <a:lnTo>
                    <a:pt x="62218" y="20488"/>
                  </a:lnTo>
                  <a:lnTo>
                    <a:pt x="61362" y="21405"/>
                  </a:lnTo>
                  <a:lnTo>
                    <a:pt x="59998" y="22443"/>
                  </a:lnTo>
                  <a:lnTo>
                    <a:pt x="58409" y="23278"/>
                  </a:lnTo>
                  <a:lnTo>
                    <a:pt x="56678" y="23971"/>
                  </a:lnTo>
                  <a:lnTo>
                    <a:pt x="53929" y="24826"/>
                  </a:lnTo>
                  <a:lnTo>
                    <a:pt x="52075" y="25355"/>
                  </a:lnTo>
                  <a:lnTo>
                    <a:pt x="50283" y="25865"/>
                  </a:lnTo>
                  <a:lnTo>
                    <a:pt x="46760" y="26618"/>
                  </a:lnTo>
                  <a:lnTo>
                    <a:pt x="43298" y="27311"/>
                  </a:lnTo>
                  <a:lnTo>
                    <a:pt x="39815" y="28186"/>
                  </a:lnTo>
                  <a:lnTo>
                    <a:pt x="38044" y="28777"/>
                  </a:lnTo>
                  <a:lnTo>
                    <a:pt x="37229" y="29103"/>
                  </a:lnTo>
                  <a:lnTo>
                    <a:pt x="35702" y="29836"/>
                  </a:lnTo>
                  <a:lnTo>
                    <a:pt x="34296" y="30671"/>
                  </a:lnTo>
                  <a:lnTo>
                    <a:pt x="32993" y="31608"/>
                  </a:lnTo>
                  <a:lnTo>
                    <a:pt x="30060" y="34133"/>
                  </a:lnTo>
                  <a:lnTo>
                    <a:pt x="26863" y="37066"/>
                  </a:lnTo>
                  <a:lnTo>
                    <a:pt x="25193" y="38267"/>
                  </a:lnTo>
                  <a:lnTo>
                    <a:pt x="24012" y="38919"/>
                  </a:lnTo>
                  <a:lnTo>
                    <a:pt x="22769" y="39428"/>
                  </a:lnTo>
                  <a:lnTo>
                    <a:pt x="21425" y="39754"/>
                  </a:lnTo>
                  <a:lnTo>
                    <a:pt x="19979" y="39876"/>
                  </a:lnTo>
                  <a:lnTo>
                    <a:pt x="18391" y="39774"/>
                  </a:lnTo>
                  <a:lnTo>
                    <a:pt x="17535" y="39611"/>
                  </a:lnTo>
                  <a:lnTo>
                    <a:pt x="16273" y="39387"/>
                  </a:lnTo>
                  <a:lnTo>
                    <a:pt x="13992" y="39143"/>
                  </a:lnTo>
                  <a:lnTo>
                    <a:pt x="11935" y="39143"/>
                  </a:lnTo>
                  <a:lnTo>
                    <a:pt x="10122" y="39367"/>
                  </a:lnTo>
                  <a:lnTo>
                    <a:pt x="8513" y="39795"/>
                  </a:lnTo>
                  <a:lnTo>
                    <a:pt x="7108" y="40365"/>
                  </a:lnTo>
                  <a:lnTo>
                    <a:pt x="5886" y="41078"/>
                  </a:lnTo>
                  <a:lnTo>
                    <a:pt x="4827" y="41892"/>
                  </a:lnTo>
                  <a:lnTo>
                    <a:pt x="3911" y="42748"/>
                  </a:lnTo>
                  <a:lnTo>
                    <a:pt x="3137" y="43664"/>
                  </a:lnTo>
                  <a:lnTo>
                    <a:pt x="2159" y="45008"/>
                  </a:lnTo>
                  <a:lnTo>
                    <a:pt x="1141" y="46637"/>
                  </a:lnTo>
                  <a:lnTo>
                    <a:pt x="550" y="47554"/>
                  </a:lnTo>
                  <a:lnTo>
                    <a:pt x="184" y="48002"/>
                  </a:lnTo>
                  <a:lnTo>
                    <a:pt x="1" y="48145"/>
                  </a:lnTo>
                  <a:lnTo>
                    <a:pt x="1324" y="49346"/>
                  </a:lnTo>
                  <a:lnTo>
                    <a:pt x="4114" y="51525"/>
                  </a:lnTo>
                  <a:lnTo>
                    <a:pt x="5601" y="52523"/>
                  </a:lnTo>
                  <a:lnTo>
                    <a:pt x="6477" y="51953"/>
                  </a:lnTo>
                  <a:lnTo>
                    <a:pt x="8249" y="50996"/>
                  </a:lnTo>
                  <a:lnTo>
                    <a:pt x="10082" y="50242"/>
                  </a:lnTo>
                  <a:lnTo>
                    <a:pt x="11935" y="49774"/>
                  </a:lnTo>
                  <a:lnTo>
                    <a:pt x="12892" y="49692"/>
                  </a:lnTo>
                  <a:lnTo>
                    <a:pt x="14358" y="49672"/>
                  </a:lnTo>
                  <a:lnTo>
                    <a:pt x="17393" y="49814"/>
                  </a:lnTo>
                  <a:lnTo>
                    <a:pt x="20448" y="49957"/>
                  </a:lnTo>
                  <a:lnTo>
                    <a:pt x="22688" y="49855"/>
                  </a:lnTo>
                  <a:lnTo>
                    <a:pt x="24134" y="49611"/>
                  </a:lnTo>
                  <a:lnTo>
                    <a:pt x="24826" y="49428"/>
                  </a:lnTo>
                  <a:lnTo>
                    <a:pt x="25580" y="49183"/>
                  </a:lnTo>
                  <a:lnTo>
                    <a:pt x="27026" y="48593"/>
                  </a:lnTo>
                  <a:lnTo>
                    <a:pt x="29164" y="47534"/>
                  </a:lnTo>
                  <a:lnTo>
                    <a:pt x="33319" y="45049"/>
                  </a:lnTo>
                  <a:lnTo>
                    <a:pt x="36048" y="43420"/>
                  </a:lnTo>
                  <a:lnTo>
                    <a:pt x="36598" y="43114"/>
                  </a:lnTo>
                  <a:lnTo>
                    <a:pt x="37718" y="42625"/>
                  </a:lnTo>
                  <a:lnTo>
                    <a:pt x="38838" y="42259"/>
                  </a:lnTo>
                  <a:lnTo>
                    <a:pt x="39958" y="42014"/>
                  </a:lnTo>
                  <a:lnTo>
                    <a:pt x="41689" y="41790"/>
                  </a:lnTo>
                  <a:lnTo>
                    <a:pt x="44011" y="41770"/>
                  </a:lnTo>
                  <a:lnTo>
                    <a:pt x="47575" y="42076"/>
                  </a:lnTo>
                  <a:lnTo>
                    <a:pt x="51240" y="42483"/>
                  </a:lnTo>
                  <a:lnTo>
                    <a:pt x="53725" y="42605"/>
                  </a:lnTo>
                  <a:lnTo>
                    <a:pt x="54988" y="42564"/>
                  </a:lnTo>
                  <a:lnTo>
                    <a:pt x="56576" y="42463"/>
                  </a:lnTo>
                  <a:lnTo>
                    <a:pt x="59814" y="42055"/>
                  </a:lnTo>
                  <a:lnTo>
                    <a:pt x="61403" y="41689"/>
                  </a:lnTo>
                  <a:lnTo>
                    <a:pt x="62014" y="40793"/>
                  </a:lnTo>
                  <a:lnTo>
                    <a:pt x="63175" y="38919"/>
                  </a:lnTo>
                  <a:lnTo>
                    <a:pt x="64234" y="36984"/>
                  </a:lnTo>
                  <a:lnTo>
                    <a:pt x="65191" y="35009"/>
                  </a:lnTo>
                  <a:lnTo>
                    <a:pt x="66046" y="32972"/>
                  </a:lnTo>
                  <a:lnTo>
                    <a:pt x="66779" y="30875"/>
                  </a:lnTo>
                  <a:lnTo>
                    <a:pt x="67411" y="28757"/>
                  </a:lnTo>
                  <a:lnTo>
                    <a:pt x="67920" y="26598"/>
                  </a:lnTo>
                  <a:lnTo>
                    <a:pt x="68307" y="24419"/>
                  </a:lnTo>
                  <a:lnTo>
                    <a:pt x="68592" y="22199"/>
                  </a:lnTo>
                  <a:lnTo>
                    <a:pt x="68735" y="19938"/>
                  </a:lnTo>
                  <a:lnTo>
                    <a:pt x="68775" y="17678"/>
                  </a:lnTo>
                  <a:lnTo>
                    <a:pt x="68673" y="15417"/>
                  </a:lnTo>
                  <a:lnTo>
                    <a:pt x="68429" y="13116"/>
                  </a:lnTo>
                  <a:lnTo>
                    <a:pt x="68062" y="10835"/>
                  </a:lnTo>
                  <a:lnTo>
                    <a:pt x="67574" y="8534"/>
                  </a:lnTo>
                  <a:lnTo>
                    <a:pt x="67268" y="7393"/>
                  </a:lnTo>
                  <a:lnTo>
                    <a:pt x="66983" y="6416"/>
                  </a:lnTo>
                  <a:lnTo>
                    <a:pt x="66352" y="4522"/>
                  </a:lnTo>
                  <a:lnTo>
                    <a:pt x="65272" y="1752"/>
                  </a:lnTo>
                  <a:lnTo>
                    <a:pt x="644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67"/>
            <p:cNvSpPr/>
            <p:nvPr/>
          </p:nvSpPr>
          <p:spPr>
            <a:xfrm rot="10800000">
              <a:off x="5586522" y="-1750839"/>
              <a:ext cx="3559752" cy="2459730"/>
            </a:xfrm>
            <a:custGeom>
              <a:avLst/>
              <a:gdLst/>
              <a:ahLst/>
              <a:cxnLst/>
              <a:rect l="l" t="t" r="r" b="b"/>
              <a:pathLst>
                <a:path w="73541" h="50813" extrusionOk="0">
                  <a:moveTo>
                    <a:pt x="71402" y="1"/>
                  </a:moveTo>
                  <a:lnTo>
                    <a:pt x="70140" y="306"/>
                  </a:lnTo>
                  <a:lnTo>
                    <a:pt x="67879" y="1100"/>
                  </a:lnTo>
                  <a:lnTo>
                    <a:pt x="65863" y="1997"/>
                  </a:lnTo>
                  <a:lnTo>
                    <a:pt x="64051" y="3035"/>
                  </a:lnTo>
                  <a:lnTo>
                    <a:pt x="61586" y="4726"/>
                  </a:lnTo>
                  <a:lnTo>
                    <a:pt x="58572" y="7190"/>
                  </a:lnTo>
                  <a:lnTo>
                    <a:pt x="56291" y="9043"/>
                  </a:lnTo>
                  <a:lnTo>
                    <a:pt x="54682" y="10265"/>
                  </a:lnTo>
                  <a:lnTo>
                    <a:pt x="52911" y="11426"/>
                  </a:lnTo>
                  <a:lnTo>
                    <a:pt x="50976" y="12505"/>
                  </a:lnTo>
                  <a:lnTo>
                    <a:pt x="48797" y="13483"/>
                  </a:lnTo>
                  <a:lnTo>
                    <a:pt x="46353" y="14358"/>
                  </a:lnTo>
                  <a:lnTo>
                    <a:pt x="43583" y="15051"/>
                  </a:lnTo>
                  <a:lnTo>
                    <a:pt x="40426" y="15601"/>
                  </a:lnTo>
                  <a:lnTo>
                    <a:pt x="38675" y="15784"/>
                  </a:lnTo>
                  <a:lnTo>
                    <a:pt x="37148" y="15967"/>
                  </a:lnTo>
                  <a:lnTo>
                    <a:pt x="32973" y="16639"/>
                  </a:lnTo>
                  <a:lnTo>
                    <a:pt x="26130" y="17861"/>
                  </a:lnTo>
                  <a:lnTo>
                    <a:pt x="23055" y="18330"/>
                  </a:lnTo>
                  <a:lnTo>
                    <a:pt x="22627" y="18411"/>
                  </a:lnTo>
                  <a:lnTo>
                    <a:pt x="21812" y="18615"/>
                  </a:lnTo>
                  <a:lnTo>
                    <a:pt x="21079" y="18941"/>
                  </a:lnTo>
                  <a:lnTo>
                    <a:pt x="20407" y="19348"/>
                  </a:lnTo>
                  <a:lnTo>
                    <a:pt x="19491" y="20081"/>
                  </a:lnTo>
                  <a:lnTo>
                    <a:pt x="18391" y="21283"/>
                  </a:lnTo>
                  <a:lnTo>
                    <a:pt x="16965" y="23401"/>
                  </a:lnTo>
                  <a:lnTo>
                    <a:pt x="15580" y="25702"/>
                  </a:lnTo>
                  <a:lnTo>
                    <a:pt x="14582" y="27189"/>
                  </a:lnTo>
                  <a:lnTo>
                    <a:pt x="14053" y="27881"/>
                  </a:lnTo>
                  <a:lnTo>
                    <a:pt x="13401" y="28675"/>
                  </a:lnTo>
                  <a:lnTo>
                    <a:pt x="11955" y="30060"/>
                  </a:lnTo>
                  <a:lnTo>
                    <a:pt x="10367" y="31241"/>
                  </a:lnTo>
                  <a:lnTo>
                    <a:pt x="8656" y="32280"/>
                  </a:lnTo>
                  <a:lnTo>
                    <a:pt x="6843" y="33176"/>
                  </a:lnTo>
                  <a:lnTo>
                    <a:pt x="4949" y="33930"/>
                  </a:lnTo>
                  <a:lnTo>
                    <a:pt x="1996" y="34887"/>
                  </a:lnTo>
                  <a:lnTo>
                    <a:pt x="1" y="35416"/>
                  </a:lnTo>
                  <a:lnTo>
                    <a:pt x="143" y="36007"/>
                  </a:lnTo>
                  <a:lnTo>
                    <a:pt x="306" y="36618"/>
                  </a:lnTo>
                  <a:lnTo>
                    <a:pt x="591" y="37616"/>
                  </a:lnTo>
                  <a:lnTo>
                    <a:pt x="1243" y="39551"/>
                  </a:lnTo>
                  <a:lnTo>
                    <a:pt x="1976" y="41445"/>
                  </a:lnTo>
                  <a:lnTo>
                    <a:pt x="2791" y="43277"/>
                  </a:lnTo>
                  <a:lnTo>
                    <a:pt x="3687" y="45049"/>
                  </a:lnTo>
                  <a:lnTo>
                    <a:pt x="4664" y="46780"/>
                  </a:lnTo>
                  <a:lnTo>
                    <a:pt x="6253" y="49245"/>
                  </a:lnTo>
                  <a:lnTo>
                    <a:pt x="7434" y="50813"/>
                  </a:lnTo>
                  <a:lnTo>
                    <a:pt x="8330" y="50405"/>
                  </a:lnTo>
                  <a:lnTo>
                    <a:pt x="10102" y="49489"/>
                  </a:lnTo>
                  <a:lnTo>
                    <a:pt x="12688" y="47921"/>
                  </a:lnTo>
                  <a:lnTo>
                    <a:pt x="17739" y="44255"/>
                  </a:lnTo>
                  <a:lnTo>
                    <a:pt x="22769" y="40487"/>
                  </a:lnTo>
                  <a:lnTo>
                    <a:pt x="25356" y="38756"/>
                  </a:lnTo>
                  <a:lnTo>
                    <a:pt x="27107" y="37718"/>
                  </a:lnTo>
                  <a:lnTo>
                    <a:pt x="28899" y="36761"/>
                  </a:lnTo>
                  <a:lnTo>
                    <a:pt x="30732" y="35966"/>
                  </a:lnTo>
                  <a:lnTo>
                    <a:pt x="32626" y="35315"/>
                  </a:lnTo>
                  <a:lnTo>
                    <a:pt x="34561" y="34867"/>
                  </a:lnTo>
                  <a:lnTo>
                    <a:pt x="35559" y="34704"/>
                  </a:lnTo>
                  <a:lnTo>
                    <a:pt x="37616" y="34520"/>
                  </a:lnTo>
                  <a:lnTo>
                    <a:pt x="40732" y="34418"/>
                  </a:lnTo>
                  <a:lnTo>
                    <a:pt x="42789" y="34215"/>
                  </a:lnTo>
                  <a:lnTo>
                    <a:pt x="43787" y="34011"/>
                  </a:lnTo>
                  <a:lnTo>
                    <a:pt x="44968" y="33767"/>
                  </a:lnTo>
                  <a:lnTo>
                    <a:pt x="48125" y="33095"/>
                  </a:lnTo>
                  <a:lnTo>
                    <a:pt x="50243" y="32423"/>
                  </a:lnTo>
                  <a:lnTo>
                    <a:pt x="50955" y="32036"/>
                  </a:lnTo>
                  <a:lnTo>
                    <a:pt x="51281" y="31771"/>
                  </a:lnTo>
                  <a:lnTo>
                    <a:pt x="51424" y="31486"/>
                  </a:lnTo>
                  <a:lnTo>
                    <a:pt x="51383" y="31160"/>
                  </a:lnTo>
                  <a:lnTo>
                    <a:pt x="51098" y="30834"/>
                  </a:lnTo>
                  <a:lnTo>
                    <a:pt x="50589" y="30488"/>
                  </a:lnTo>
                  <a:lnTo>
                    <a:pt x="50222" y="30305"/>
                  </a:lnTo>
                  <a:lnTo>
                    <a:pt x="49509" y="29999"/>
                  </a:lnTo>
                  <a:lnTo>
                    <a:pt x="48165" y="29531"/>
                  </a:lnTo>
                  <a:lnTo>
                    <a:pt x="46394" y="29022"/>
                  </a:lnTo>
                  <a:lnTo>
                    <a:pt x="44927" y="28533"/>
                  </a:lnTo>
                  <a:lnTo>
                    <a:pt x="44092" y="28085"/>
                  </a:lnTo>
                  <a:lnTo>
                    <a:pt x="43400" y="27453"/>
                  </a:lnTo>
                  <a:lnTo>
                    <a:pt x="42830" y="26557"/>
                  </a:lnTo>
                  <a:lnTo>
                    <a:pt x="42606" y="25967"/>
                  </a:lnTo>
                  <a:lnTo>
                    <a:pt x="42504" y="25661"/>
                  </a:lnTo>
                  <a:lnTo>
                    <a:pt x="42463" y="25132"/>
                  </a:lnTo>
                  <a:lnTo>
                    <a:pt x="42606" y="24663"/>
                  </a:lnTo>
                  <a:lnTo>
                    <a:pt x="42870" y="24276"/>
                  </a:lnTo>
                  <a:lnTo>
                    <a:pt x="43502" y="23788"/>
                  </a:lnTo>
                  <a:lnTo>
                    <a:pt x="44703" y="23319"/>
                  </a:lnTo>
                  <a:lnTo>
                    <a:pt x="46984" y="22871"/>
                  </a:lnTo>
                  <a:lnTo>
                    <a:pt x="50222" y="22464"/>
                  </a:lnTo>
                  <a:lnTo>
                    <a:pt x="51546" y="22179"/>
                  </a:lnTo>
                  <a:lnTo>
                    <a:pt x="52340" y="21955"/>
                  </a:lnTo>
                  <a:lnTo>
                    <a:pt x="53868" y="21303"/>
                  </a:lnTo>
                  <a:lnTo>
                    <a:pt x="55334" y="20448"/>
                  </a:lnTo>
                  <a:lnTo>
                    <a:pt x="56760" y="19409"/>
                  </a:lnTo>
                  <a:lnTo>
                    <a:pt x="58144" y="18248"/>
                  </a:lnTo>
                  <a:lnTo>
                    <a:pt x="59509" y="16945"/>
                  </a:lnTo>
                  <a:lnTo>
                    <a:pt x="61484" y="14847"/>
                  </a:lnTo>
                  <a:lnTo>
                    <a:pt x="65374" y="10326"/>
                  </a:lnTo>
                  <a:lnTo>
                    <a:pt x="68653" y="6782"/>
                  </a:lnTo>
                  <a:lnTo>
                    <a:pt x="70018" y="5499"/>
                  </a:lnTo>
                  <a:lnTo>
                    <a:pt x="71382" y="4318"/>
                  </a:lnTo>
                  <a:lnTo>
                    <a:pt x="72808" y="3320"/>
                  </a:lnTo>
                  <a:lnTo>
                    <a:pt x="73541" y="2872"/>
                  </a:lnTo>
                  <a:lnTo>
                    <a:pt x="72502" y="1406"/>
                  </a:lnTo>
                  <a:lnTo>
                    <a:pt x="714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67"/>
            <p:cNvSpPr/>
            <p:nvPr/>
          </p:nvSpPr>
          <p:spPr>
            <a:xfrm rot="10800000">
              <a:off x="5900963" y="-815277"/>
              <a:ext cx="3303448" cy="2233958"/>
            </a:xfrm>
            <a:custGeom>
              <a:avLst/>
              <a:gdLst/>
              <a:ahLst/>
              <a:cxnLst/>
              <a:rect l="l" t="t" r="r" b="b"/>
              <a:pathLst>
                <a:path w="68246" h="46149" extrusionOk="0">
                  <a:moveTo>
                    <a:pt x="47187" y="1"/>
                  </a:moveTo>
                  <a:lnTo>
                    <a:pt x="46658" y="530"/>
                  </a:lnTo>
                  <a:lnTo>
                    <a:pt x="45456" y="1487"/>
                  </a:lnTo>
                  <a:lnTo>
                    <a:pt x="44112" y="2302"/>
                  </a:lnTo>
                  <a:lnTo>
                    <a:pt x="42666" y="3015"/>
                  </a:lnTo>
                  <a:lnTo>
                    <a:pt x="40365" y="3911"/>
                  </a:lnTo>
                  <a:lnTo>
                    <a:pt x="37208" y="4868"/>
                  </a:lnTo>
                  <a:lnTo>
                    <a:pt x="35660" y="5255"/>
                  </a:lnTo>
                  <a:lnTo>
                    <a:pt x="32463" y="6049"/>
                  </a:lnTo>
                  <a:lnTo>
                    <a:pt x="26150" y="7821"/>
                  </a:lnTo>
                  <a:lnTo>
                    <a:pt x="19877" y="9776"/>
                  </a:lnTo>
                  <a:lnTo>
                    <a:pt x="13665" y="11874"/>
                  </a:lnTo>
                  <a:lnTo>
                    <a:pt x="10570" y="12973"/>
                  </a:lnTo>
                  <a:lnTo>
                    <a:pt x="9592" y="14093"/>
                  </a:lnTo>
                  <a:lnTo>
                    <a:pt x="7780" y="16415"/>
                  </a:lnTo>
                  <a:lnTo>
                    <a:pt x="6945" y="17617"/>
                  </a:lnTo>
                  <a:lnTo>
                    <a:pt x="7576" y="18024"/>
                  </a:lnTo>
                  <a:lnTo>
                    <a:pt x="8981" y="18594"/>
                  </a:lnTo>
                  <a:lnTo>
                    <a:pt x="9674" y="18737"/>
                  </a:lnTo>
                  <a:lnTo>
                    <a:pt x="10224" y="18778"/>
                  </a:lnTo>
                  <a:lnTo>
                    <a:pt x="11751" y="18778"/>
                  </a:lnTo>
                  <a:lnTo>
                    <a:pt x="13523" y="18737"/>
                  </a:lnTo>
                  <a:lnTo>
                    <a:pt x="15254" y="18757"/>
                  </a:lnTo>
                  <a:lnTo>
                    <a:pt x="16272" y="18920"/>
                  </a:lnTo>
                  <a:lnTo>
                    <a:pt x="16761" y="19103"/>
                  </a:lnTo>
                  <a:lnTo>
                    <a:pt x="17066" y="19368"/>
                  </a:lnTo>
                  <a:lnTo>
                    <a:pt x="17107" y="19735"/>
                  </a:lnTo>
                  <a:lnTo>
                    <a:pt x="16883" y="20203"/>
                  </a:lnTo>
                  <a:lnTo>
                    <a:pt x="16333" y="20814"/>
                  </a:lnTo>
                  <a:lnTo>
                    <a:pt x="15417" y="21568"/>
                  </a:lnTo>
                  <a:lnTo>
                    <a:pt x="14093" y="22484"/>
                  </a:lnTo>
                  <a:lnTo>
                    <a:pt x="13258" y="23014"/>
                  </a:lnTo>
                  <a:lnTo>
                    <a:pt x="7434" y="26028"/>
                  </a:lnTo>
                  <a:lnTo>
                    <a:pt x="1609" y="29062"/>
                  </a:lnTo>
                  <a:lnTo>
                    <a:pt x="1324" y="30080"/>
                  </a:lnTo>
                  <a:lnTo>
                    <a:pt x="835" y="32158"/>
                  </a:lnTo>
                  <a:lnTo>
                    <a:pt x="468" y="34255"/>
                  </a:lnTo>
                  <a:lnTo>
                    <a:pt x="204" y="36373"/>
                  </a:lnTo>
                  <a:lnTo>
                    <a:pt x="41" y="38532"/>
                  </a:lnTo>
                  <a:lnTo>
                    <a:pt x="0" y="40691"/>
                  </a:lnTo>
                  <a:lnTo>
                    <a:pt x="82" y="42870"/>
                  </a:lnTo>
                  <a:lnTo>
                    <a:pt x="285" y="45049"/>
                  </a:lnTo>
                  <a:lnTo>
                    <a:pt x="428" y="46149"/>
                  </a:lnTo>
                  <a:lnTo>
                    <a:pt x="1751" y="45579"/>
                  </a:lnTo>
                  <a:lnTo>
                    <a:pt x="4338" y="44296"/>
                  </a:lnTo>
                  <a:lnTo>
                    <a:pt x="6660" y="42870"/>
                  </a:lnTo>
                  <a:lnTo>
                    <a:pt x="8146" y="41689"/>
                  </a:lnTo>
                  <a:lnTo>
                    <a:pt x="8981" y="40854"/>
                  </a:lnTo>
                  <a:lnTo>
                    <a:pt x="9348" y="40406"/>
                  </a:lnTo>
                  <a:lnTo>
                    <a:pt x="10488" y="38899"/>
                  </a:lnTo>
                  <a:lnTo>
                    <a:pt x="12525" y="36129"/>
                  </a:lnTo>
                  <a:lnTo>
                    <a:pt x="14073" y="34235"/>
                  </a:lnTo>
                  <a:lnTo>
                    <a:pt x="15193" y="33033"/>
                  </a:lnTo>
                  <a:lnTo>
                    <a:pt x="16455" y="31913"/>
                  </a:lnTo>
                  <a:lnTo>
                    <a:pt x="17881" y="30834"/>
                  </a:lnTo>
                  <a:lnTo>
                    <a:pt x="18696" y="30304"/>
                  </a:lnTo>
                  <a:lnTo>
                    <a:pt x="19551" y="29795"/>
                  </a:lnTo>
                  <a:lnTo>
                    <a:pt x="21302" y="28920"/>
                  </a:lnTo>
                  <a:lnTo>
                    <a:pt x="23135" y="28207"/>
                  </a:lnTo>
                  <a:lnTo>
                    <a:pt x="25009" y="27616"/>
                  </a:lnTo>
                  <a:lnTo>
                    <a:pt x="27901" y="26944"/>
                  </a:lnTo>
                  <a:lnTo>
                    <a:pt x="31872" y="26292"/>
                  </a:lnTo>
                  <a:lnTo>
                    <a:pt x="35884" y="25804"/>
                  </a:lnTo>
                  <a:lnTo>
                    <a:pt x="39896" y="25254"/>
                  </a:lnTo>
                  <a:lnTo>
                    <a:pt x="42870" y="24704"/>
                  </a:lnTo>
                  <a:lnTo>
                    <a:pt x="44804" y="24256"/>
                  </a:lnTo>
                  <a:lnTo>
                    <a:pt x="46719" y="23665"/>
                  </a:lnTo>
                  <a:lnTo>
                    <a:pt x="48572" y="22973"/>
                  </a:lnTo>
                  <a:lnTo>
                    <a:pt x="49468" y="22545"/>
                  </a:lnTo>
                  <a:lnTo>
                    <a:pt x="50731" y="21914"/>
                  </a:lnTo>
                  <a:lnTo>
                    <a:pt x="53154" y="20427"/>
                  </a:lnTo>
                  <a:lnTo>
                    <a:pt x="56596" y="17881"/>
                  </a:lnTo>
                  <a:lnTo>
                    <a:pt x="59936" y="15214"/>
                  </a:lnTo>
                  <a:lnTo>
                    <a:pt x="62197" y="13483"/>
                  </a:lnTo>
                  <a:lnTo>
                    <a:pt x="64539" y="11935"/>
                  </a:lnTo>
                  <a:lnTo>
                    <a:pt x="66983" y="10591"/>
                  </a:lnTo>
                  <a:lnTo>
                    <a:pt x="68245" y="10061"/>
                  </a:lnTo>
                  <a:lnTo>
                    <a:pt x="67329" y="9247"/>
                  </a:lnTo>
                  <a:lnTo>
                    <a:pt x="65374" y="7699"/>
                  </a:lnTo>
                  <a:lnTo>
                    <a:pt x="64355" y="6966"/>
                  </a:lnTo>
                  <a:lnTo>
                    <a:pt x="63398" y="7332"/>
                  </a:lnTo>
                  <a:lnTo>
                    <a:pt x="61402" y="7984"/>
                  </a:lnTo>
                  <a:lnTo>
                    <a:pt x="59366" y="8473"/>
                  </a:lnTo>
                  <a:lnTo>
                    <a:pt x="57309" y="8839"/>
                  </a:lnTo>
                  <a:lnTo>
                    <a:pt x="56270" y="8941"/>
                  </a:lnTo>
                  <a:lnTo>
                    <a:pt x="54661" y="9084"/>
                  </a:lnTo>
                  <a:lnTo>
                    <a:pt x="51403" y="9165"/>
                  </a:lnTo>
                  <a:lnTo>
                    <a:pt x="48165" y="9287"/>
                  </a:lnTo>
                  <a:lnTo>
                    <a:pt x="45782" y="9572"/>
                  </a:lnTo>
                  <a:lnTo>
                    <a:pt x="44193" y="9898"/>
                  </a:lnTo>
                  <a:lnTo>
                    <a:pt x="43420" y="10122"/>
                  </a:lnTo>
                  <a:lnTo>
                    <a:pt x="42259" y="10509"/>
                  </a:lnTo>
                  <a:lnTo>
                    <a:pt x="40161" y="11466"/>
                  </a:lnTo>
                  <a:lnTo>
                    <a:pt x="37310" y="13177"/>
                  </a:lnTo>
                  <a:lnTo>
                    <a:pt x="34601" y="14969"/>
                  </a:lnTo>
                  <a:lnTo>
                    <a:pt x="32768" y="16049"/>
                  </a:lnTo>
                  <a:lnTo>
                    <a:pt x="30793" y="16985"/>
                  </a:lnTo>
                  <a:lnTo>
                    <a:pt x="29184" y="17515"/>
                  </a:lnTo>
                  <a:lnTo>
                    <a:pt x="28023" y="17780"/>
                  </a:lnTo>
                  <a:lnTo>
                    <a:pt x="27433" y="17861"/>
                  </a:lnTo>
                  <a:lnTo>
                    <a:pt x="26822" y="17617"/>
                  </a:lnTo>
                  <a:lnTo>
                    <a:pt x="25701" y="16945"/>
                  </a:lnTo>
                  <a:lnTo>
                    <a:pt x="25070" y="16313"/>
                  </a:lnTo>
                  <a:lnTo>
                    <a:pt x="24785" y="15865"/>
                  </a:lnTo>
                  <a:lnTo>
                    <a:pt x="24704" y="15377"/>
                  </a:lnTo>
                  <a:lnTo>
                    <a:pt x="24805" y="14867"/>
                  </a:lnTo>
                  <a:lnTo>
                    <a:pt x="24968" y="14623"/>
                  </a:lnTo>
                  <a:lnTo>
                    <a:pt x="25335" y="14114"/>
                  </a:lnTo>
                  <a:lnTo>
                    <a:pt x="26272" y="13320"/>
                  </a:lnTo>
                  <a:lnTo>
                    <a:pt x="27921" y="12403"/>
                  </a:lnTo>
                  <a:lnTo>
                    <a:pt x="29103" y="11955"/>
                  </a:lnTo>
                  <a:lnTo>
                    <a:pt x="40996" y="7312"/>
                  </a:lnTo>
                  <a:lnTo>
                    <a:pt x="52869" y="2689"/>
                  </a:lnTo>
                  <a:lnTo>
                    <a:pt x="53806" y="2322"/>
                  </a:lnTo>
                  <a:lnTo>
                    <a:pt x="54722" y="1956"/>
                  </a:lnTo>
                  <a:lnTo>
                    <a:pt x="52890" y="1324"/>
                  </a:lnTo>
                  <a:lnTo>
                    <a:pt x="49122" y="347"/>
                  </a:lnTo>
                  <a:lnTo>
                    <a:pt x="47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67"/>
            <p:cNvSpPr/>
            <p:nvPr/>
          </p:nvSpPr>
          <p:spPr>
            <a:xfrm rot="10800000">
              <a:off x="6920259" y="790642"/>
              <a:ext cx="1772543" cy="651710"/>
            </a:xfrm>
            <a:custGeom>
              <a:avLst/>
              <a:gdLst/>
              <a:ahLst/>
              <a:cxnLst/>
              <a:rect l="l" t="t" r="r" b="b"/>
              <a:pathLst>
                <a:path w="36619" h="13463" extrusionOk="0">
                  <a:moveTo>
                    <a:pt x="31079" y="1"/>
                  </a:moveTo>
                  <a:lnTo>
                    <a:pt x="29185" y="21"/>
                  </a:lnTo>
                  <a:lnTo>
                    <a:pt x="27963" y="62"/>
                  </a:lnTo>
                  <a:lnTo>
                    <a:pt x="25519" y="286"/>
                  </a:lnTo>
                  <a:lnTo>
                    <a:pt x="23055" y="652"/>
                  </a:lnTo>
                  <a:lnTo>
                    <a:pt x="20611" y="1182"/>
                  </a:lnTo>
                  <a:lnTo>
                    <a:pt x="19369" y="1508"/>
                  </a:lnTo>
                  <a:lnTo>
                    <a:pt x="18167" y="1854"/>
                  </a:lnTo>
                  <a:lnTo>
                    <a:pt x="15805" y="2669"/>
                  </a:lnTo>
                  <a:lnTo>
                    <a:pt x="13524" y="3605"/>
                  </a:lnTo>
                  <a:lnTo>
                    <a:pt x="11324" y="4664"/>
                  </a:lnTo>
                  <a:lnTo>
                    <a:pt x="9206" y="5866"/>
                  </a:lnTo>
                  <a:lnTo>
                    <a:pt x="7190" y="7149"/>
                  </a:lnTo>
                  <a:lnTo>
                    <a:pt x="5255" y="8554"/>
                  </a:lnTo>
                  <a:lnTo>
                    <a:pt x="3422" y="10082"/>
                  </a:lnTo>
                  <a:lnTo>
                    <a:pt x="2547" y="10876"/>
                  </a:lnTo>
                  <a:lnTo>
                    <a:pt x="1243" y="12139"/>
                  </a:lnTo>
                  <a:lnTo>
                    <a:pt x="1" y="13462"/>
                  </a:lnTo>
                  <a:lnTo>
                    <a:pt x="3096" y="12363"/>
                  </a:lnTo>
                  <a:lnTo>
                    <a:pt x="9308" y="10265"/>
                  </a:lnTo>
                  <a:lnTo>
                    <a:pt x="15581" y="8310"/>
                  </a:lnTo>
                  <a:lnTo>
                    <a:pt x="21894" y="6538"/>
                  </a:lnTo>
                  <a:lnTo>
                    <a:pt x="25091" y="5744"/>
                  </a:lnTo>
                  <a:lnTo>
                    <a:pt x="26639" y="5357"/>
                  </a:lnTo>
                  <a:lnTo>
                    <a:pt x="29796" y="4400"/>
                  </a:lnTo>
                  <a:lnTo>
                    <a:pt x="32097" y="3504"/>
                  </a:lnTo>
                  <a:lnTo>
                    <a:pt x="33543" y="2791"/>
                  </a:lnTo>
                  <a:lnTo>
                    <a:pt x="34887" y="1976"/>
                  </a:lnTo>
                  <a:lnTo>
                    <a:pt x="36089" y="1019"/>
                  </a:lnTo>
                  <a:lnTo>
                    <a:pt x="36618" y="490"/>
                  </a:lnTo>
                  <a:lnTo>
                    <a:pt x="34785" y="245"/>
                  </a:lnTo>
                  <a:lnTo>
                    <a:pt x="310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67"/>
            <p:cNvSpPr/>
            <p:nvPr/>
          </p:nvSpPr>
          <p:spPr>
            <a:xfrm rot="10800000">
              <a:off x="5849663" y="-2512885"/>
              <a:ext cx="2188535" cy="653695"/>
            </a:xfrm>
            <a:custGeom>
              <a:avLst/>
              <a:gdLst/>
              <a:ahLst/>
              <a:cxnLst/>
              <a:rect l="l" t="t" r="r" b="b"/>
              <a:pathLst>
                <a:path w="45213" h="13504" extrusionOk="0">
                  <a:moveTo>
                    <a:pt x="33217" y="1"/>
                  </a:moveTo>
                  <a:lnTo>
                    <a:pt x="32423" y="62"/>
                  </a:lnTo>
                  <a:lnTo>
                    <a:pt x="31975" y="103"/>
                  </a:lnTo>
                  <a:lnTo>
                    <a:pt x="31079" y="306"/>
                  </a:lnTo>
                  <a:lnTo>
                    <a:pt x="29734" y="775"/>
                  </a:lnTo>
                  <a:lnTo>
                    <a:pt x="27942" y="1691"/>
                  </a:lnTo>
                  <a:lnTo>
                    <a:pt x="26170" y="2811"/>
                  </a:lnTo>
                  <a:lnTo>
                    <a:pt x="23503" y="4726"/>
                  </a:lnTo>
                  <a:lnTo>
                    <a:pt x="20916" y="6538"/>
                  </a:lnTo>
                  <a:lnTo>
                    <a:pt x="19226" y="7557"/>
                  </a:lnTo>
                  <a:lnTo>
                    <a:pt x="18411" y="7943"/>
                  </a:lnTo>
                  <a:lnTo>
                    <a:pt x="17495" y="8330"/>
                  </a:lnTo>
                  <a:lnTo>
                    <a:pt x="15702" y="8901"/>
                  </a:lnTo>
                  <a:lnTo>
                    <a:pt x="13931" y="9308"/>
                  </a:lnTo>
                  <a:lnTo>
                    <a:pt x="12159" y="9552"/>
                  </a:lnTo>
                  <a:lnTo>
                    <a:pt x="9471" y="9715"/>
                  </a:lnTo>
                  <a:lnTo>
                    <a:pt x="5764" y="9634"/>
                  </a:lnTo>
                  <a:lnTo>
                    <a:pt x="3809" y="9573"/>
                  </a:lnTo>
                  <a:lnTo>
                    <a:pt x="2852" y="9532"/>
                  </a:lnTo>
                  <a:lnTo>
                    <a:pt x="1385" y="9573"/>
                  </a:lnTo>
                  <a:lnTo>
                    <a:pt x="449" y="9736"/>
                  </a:lnTo>
                  <a:lnTo>
                    <a:pt x="1" y="9899"/>
                  </a:lnTo>
                  <a:lnTo>
                    <a:pt x="1650" y="10611"/>
                  </a:lnTo>
                  <a:lnTo>
                    <a:pt x="5051" y="11793"/>
                  </a:lnTo>
                  <a:lnTo>
                    <a:pt x="8554" y="12689"/>
                  </a:lnTo>
                  <a:lnTo>
                    <a:pt x="12159" y="13259"/>
                  </a:lnTo>
                  <a:lnTo>
                    <a:pt x="13971" y="13401"/>
                  </a:lnTo>
                  <a:lnTo>
                    <a:pt x="15662" y="13503"/>
                  </a:lnTo>
                  <a:lnTo>
                    <a:pt x="19083" y="13442"/>
                  </a:lnTo>
                  <a:lnTo>
                    <a:pt x="22525" y="13116"/>
                  </a:lnTo>
                  <a:lnTo>
                    <a:pt x="25967" y="12465"/>
                  </a:lnTo>
                  <a:lnTo>
                    <a:pt x="27698" y="12017"/>
                  </a:lnTo>
                  <a:lnTo>
                    <a:pt x="29246" y="11548"/>
                  </a:lnTo>
                  <a:lnTo>
                    <a:pt x="30753" y="11039"/>
                  </a:lnTo>
                  <a:lnTo>
                    <a:pt x="31791" y="10652"/>
                  </a:lnTo>
                  <a:lnTo>
                    <a:pt x="33808" y="9776"/>
                  </a:lnTo>
                  <a:lnTo>
                    <a:pt x="35763" y="8819"/>
                  </a:lnTo>
                  <a:lnTo>
                    <a:pt x="37657" y="7781"/>
                  </a:lnTo>
                  <a:lnTo>
                    <a:pt x="39469" y="6640"/>
                  </a:lnTo>
                  <a:lnTo>
                    <a:pt x="41200" y="5398"/>
                  </a:lnTo>
                  <a:lnTo>
                    <a:pt x="42870" y="4094"/>
                  </a:lnTo>
                  <a:lnTo>
                    <a:pt x="44459" y="2689"/>
                  </a:lnTo>
                  <a:lnTo>
                    <a:pt x="45212" y="1976"/>
                  </a:lnTo>
                  <a:lnTo>
                    <a:pt x="44438" y="1956"/>
                  </a:lnTo>
                  <a:lnTo>
                    <a:pt x="42870" y="1773"/>
                  </a:lnTo>
                  <a:lnTo>
                    <a:pt x="40467" y="1284"/>
                  </a:lnTo>
                  <a:lnTo>
                    <a:pt x="37229" y="490"/>
                  </a:lnTo>
                  <a:lnTo>
                    <a:pt x="34826" y="82"/>
                  </a:lnTo>
                  <a:lnTo>
                    <a:pt x="33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67"/>
            <p:cNvSpPr/>
            <p:nvPr/>
          </p:nvSpPr>
          <p:spPr>
            <a:xfrm rot="10800000">
              <a:off x="5804235" y="-1914471"/>
              <a:ext cx="48357" cy="5954"/>
            </a:xfrm>
            <a:custGeom>
              <a:avLst/>
              <a:gdLst/>
              <a:ahLst/>
              <a:cxnLst/>
              <a:rect l="l" t="t" r="r" b="b"/>
              <a:pathLst>
                <a:path w="999" h="123" extrusionOk="0">
                  <a:moveTo>
                    <a:pt x="0" y="0"/>
                  </a:moveTo>
                  <a:lnTo>
                    <a:pt x="896" y="122"/>
                  </a:lnTo>
                  <a:lnTo>
                    <a:pt x="957" y="61"/>
                  </a:lnTo>
                  <a:lnTo>
                    <a:pt x="998" y="2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F06F5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" name="Google Shape;668;p54">
            <a:extLst>
              <a:ext uri="{FF2B5EF4-FFF2-40B4-BE49-F238E27FC236}">
                <a16:creationId xmlns:a16="http://schemas.microsoft.com/office/drawing/2014/main" id="{7AB6BE45-CE7E-5525-6A5E-9801844EF8F2}"/>
              </a:ext>
            </a:extLst>
          </p:cNvPr>
          <p:cNvSpPr txBox="1">
            <a:spLocks/>
          </p:cNvSpPr>
          <p:nvPr/>
        </p:nvSpPr>
        <p:spPr>
          <a:xfrm>
            <a:off x="601596" y="402268"/>
            <a:ext cx="5136000" cy="879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nton"/>
              <a:buNone/>
              <a:defRPr sz="28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mpact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pPr algn="ctr"/>
            <a:r>
              <a:rPr lang="en-US" sz="4800" b="1" kern="0">
                <a:solidFill>
                  <a:srgbClr val="F8D79A"/>
                </a:solidFill>
                <a:latin typeface="Nunito"/>
              </a:rPr>
              <a:t>Meet the Team!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9BB0F533-9F51-D255-9972-BC8DA4AB7A3D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16418" y="5214494"/>
            <a:ext cx="2926341" cy="443790"/>
          </a:xfrm>
        </p:spPr>
        <p:txBody>
          <a:bodyPr/>
          <a:lstStyle/>
          <a:p>
            <a:pPr algn="ctr"/>
            <a:r>
              <a:rPr lang="en-US"/>
              <a:t>BIDHI PAUDEL</a:t>
            </a:r>
          </a:p>
        </p:txBody>
      </p:sp>
      <p:sp>
        <p:nvSpPr>
          <p:cNvPr id="18" name="Google Shape;881;p67">
            <a:extLst>
              <a:ext uri="{FF2B5EF4-FFF2-40B4-BE49-F238E27FC236}">
                <a16:creationId xmlns:a16="http://schemas.microsoft.com/office/drawing/2014/main" id="{C5BE943B-30FF-F6C7-CA72-B1F09AAF8CC5}"/>
              </a:ext>
            </a:extLst>
          </p:cNvPr>
          <p:cNvSpPr txBox="1">
            <a:spLocks/>
          </p:cNvSpPr>
          <p:nvPr/>
        </p:nvSpPr>
        <p:spPr>
          <a:xfrm>
            <a:off x="9151754" y="5190826"/>
            <a:ext cx="3220495" cy="443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None/>
              <a:defRPr sz="2133" b="1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SemiBold"/>
              <a:buNone/>
              <a:defRPr sz="16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pPr marL="0" indent="0" algn="ctr"/>
            <a:r>
              <a:rPr lang="en-US" kern="0"/>
              <a:t>CHENNY AMADIKE</a:t>
            </a:r>
            <a:endParaRPr lang="en-US"/>
          </a:p>
        </p:txBody>
      </p:sp>
      <p:sp>
        <p:nvSpPr>
          <p:cNvPr id="19" name="Google Shape;884;p67">
            <a:extLst>
              <a:ext uri="{FF2B5EF4-FFF2-40B4-BE49-F238E27FC236}">
                <a16:creationId xmlns:a16="http://schemas.microsoft.com/office/drawing/2014/main" id="{2F2A5486-09E4-239D-A959-FDA173978842}"/>
              </a:ext>
            </a:extLst>
          </p:cNvPr>
          <p:cNvSpPr txBox="1">
            <a:spLocks/>
          </p:cNvSpPr>
          <p:nvPr/>
        </p:nvSpPr>
        <p:spPr>
          <a:xfrm>
            <a:off x="9165691" y="5576078"/>
            <a:ext cx="2885829" cy="464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2133" b="0" i="0" u="none" strike="noStrike" cap="none">
                <a:solidFill>
                  <a:schemeClr val="accent1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SemiBold"/>
              <a:buNone/>
              <a:defRPr sz="1600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emiBold"/>
              <a:buNone/>
              <a:defRPr sz="1867" b="0" i="0" u="none" strike="noStrike" cap="none">
                <a:solidFill>
                  <a:schemeClr val="lt2"/>
                </a:solidFill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>
            <a:pPr marL="0" indent="0" algn="ctr"/>
            <a:r>
              <a:rPr lang="en-US" sz="2100" kern="0">
                <a:latin typeface="Comic Sans MS"/>
              </a:rPr>
              <a:t>TL6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FE9B105-A1B4-5847-F996-0604454974B8}"/>
              </a:ext>
            </a:extLst>
          </p:cNvPr>
          <p:cNvGrpSpPr/>
          <p:nvPr/>
        </p:nvGrpSpPr>
        <p:grpSpPr>
          <a:xfrm>
            <a:off x="7771219" y="99072"/>
            <a:ext cx="1968941" cy="1945918"/>
            <a:chOff x="4443559" y="-165833"/>
            <a:chExt cx="2420107" cy="239802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6225183-E7CF-29D9-E40C-BA042E6ECD96}"/>
                </a:ext>
              </a:extLst>
            </p:cNvPr>
            <p:cNvSpPr/>
            <p:nvPr/>
          </p:nvSpPr>
          <p:spPr>
            <a:xfrm>
              <a:off x="4443559" y="-165833"/>
              <a:ext cx="2398024" cy="2398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6" name="Picture 431785389">
              <a:extLst>
                <a:ext uri="{FF2B5EF4-FFF2-40B4-BE49-F238E27FC236}">
                  <a16:creationId xmlns:a16="http://schemas.microsoft.com/office/drawing/2014/main" id="{4125F213-C4AF-DBB4-1052-DA633CD9ACB3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43559" y="13182"/>
              <a:ext cx="2420107" cy="1878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016FAFCB-575C-3F73-1109-1DDF9D083904}"/>
              </a:ext>
            </a:extLst>
          </p:cNvPr>
          <p:cNvSpPr/>
          <p:nvPr/>
        </p:nvSpPr>
        <p:spPr>
          <a:xfrm>
            <a:off x="1545335" y="2814067"/>
            <a:ext cx="352355" cy="3523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880FB6E-5651-F7E1-91F1-DDFC37D8E908}"/>
              </a:ext>
            </a:extLst>
          </p:cNvPr>
          <p:cNvSpPr/>
          <p:nvPr/>
        </p:nvSpPr>
        <p:spPr>
          <a:xfrm>
            <a:off x="5747286" y="2782839"/>
            <a:ext cx="352355" cy="3523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339973A-18F2-7FA1-2751-F94F930BB2A7}"/>
              </a:ext>
            </a:extLst>
          </p:cNvPr>
          <p:cNvSpPr/>
          <p:nvPr/>
        </p:nvSpPr>
        <p:spPr>
          <a:xfrm>
            <a:off x="9555181" y="2767410"/>
            <a:ext cx="352355" cy="3523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B3C24A7-3CB9-43A5-7532-245D515085F5}"/>
              </a:ext>
            </a:extLst>
          </p:cNvPr>
          <p:cNvSpPr/>
          <p:nvPr/>
        </p:nvSpPr>
        <p:spPr>
          <a:xfrm>
            <a:off x="1424668" y="4756604"/>
            <a:ext cx="352355" cy="3523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9B73CCC-24A2-BABC-BB37-7D030216DBCF}"/>
              </a:ext>
            </a:extLst>
          </p:cNvPr>
          <p:cNvSpPr/>
          <p:nvPr/>
        </p:nvSpPr>
        <p:spPr>
          <a:xfrm>
            <a:off x="4202139" y="4784523"/>
            <a:ext cx="352355" cy="3523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3CB783E-D62B-572F-FB13-632834CA96E6}"/>
              </a:ext>
            </a:extLst>
          </p:cNvPr>
          <p:cNvSpPr/>
          <p:nvPr/>
        </p:nvSpPr>
        <p:spPr>
          <a:xfrm>
            <a:off x="7355209" y="4810107"/>
            <a:ext cx="352355" cy="3523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71DFB45-F12E-D6FB-3BE0-8B066B66F263}"/>
              </a:ext>
            </a:extLst>
          </p:cNvPr>
          <p:cNvSpPr/>
          <p:nvPr/>
        </p:nvSpPr>
        <p:spPr>
          <a:xfrm>
            <a:off x="10561879" y="4785407"/>
            <a:ext cx="352355" cy="3523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FA2526-D634-F7B6-95EE-5F2695087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901161F-1F6B-E3FB-47CF-5DCF940414BE}"/>
              </a:ext>
            </a:extLst>
          </p:cNvPr>
          <p:cNvSpPr txBox="1">
            <a:spLocks/>
          </p:cNvSpPr>
          <p:nvPr/>
        </p:nvSpPr>
        <p:spPr>
          <a:xfrm>
            <a:off x="350944" y="424073"/>
            <a:ext cx="2535046" cy="2109648"/>
          </a:xfrm>
          <a:prstGeom prst="rect">
            <a:avLst/>
          </a:prstGeom>
        </p:spPr>
        <p:txBody>
          <a:bodyPr lIns="91440" tIns="45720" rIns="91440" bIns="4572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000000"/>
                </a:solidFill>
                <a:latin typeface="Comic Sans MS"/>
              </a:rPr>
              <a:t>Nihat – Class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A51339-4782-1E73-8EEB-D14056A00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190" y="910949"/>
            <a:ext cx="9214402" cy="503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1562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19C97431-4355-F70B-0FD4-DF7980FE1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3CDE6-DB97-E93D-3CDA-44000945024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solidFill>
                  <a:schemeClr val="bg2"/>
                </a:solidFill>
                <a:latin typeface="Comic Sans MS"/>
              </a:rPr>
              <a:t>Aneesha</a:t>
            </a:r>
            <a:r>
              <a:rPr lang="en-US" b="1">
                <a:solidFill>
                  <a:schemeClr val="bg2"/>
                </a:solidFill>
                <a:latin typeface="Comic Sans MS"/>
              </a:rPr>
              <a:t> Shrestha – Subsystem 6</a:t>
            </a:r>
          </a:p>
          <a:p>
            <a:r>
              <a:rPr lang="en-US" b="1">
                <a:solidFill>
                  <a:srgbClr val="00B0F0"/>
                </a:solidFill>
                <a:latin typeface="Comic Sans MS"/>
              </a:rPr>
              <a:t>Enemies!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CEC02-0F8A-5F14-01A3-FD06DF4CD86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585460" cy="4351338"/>
          </a:xfrm>
          <a:prstGeom prst="rect">
            <a:avLst/>
          </a:prstGeom>
          <a:solidFill>
            <a:srgbClr val="5A575B">
              <a:alpha val="69804"/>
            </a:srgbClr>
          </a:solidFill>
          <a:ln w="28575">
            <a:solidFill>
              <a:srgbClr val="FFC000"/>
            </a:solidFill>
          </a:ln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>
              <a:solidFill>
                <a:schemeClr val="bg2"/>
              </a:solidFill>
              <a:latin typeface="Comic Sans MS"/>
            </a:endParaRPr>
          </a:p>
          <a:p>
            <a:pPr>
              <a:buFont typeface="Courier New" panose="020B0604020202020204" pitchFamily="34" charset="0"/>
              <a:buChar char="o"/>
            </a:pPr>
            <a:r>
              <a:rPr lang="en-US">
                <a:solidFill>
                  <a:schemeClr val="bg2"/>
                </a:solidFill>
                <a:latin typeface="Comic Sans MS"/>
              </a:rPr>
              <a:t>Goal is to create 9 different kinds of enemies, 3 for each level</a:t>
            </a:r>
          </a:p>
          <a:p>
            <a:pPr>
              <a:buFont typeface="Courier New" panose="020B0604020202020204" pitchFamily="34" charset="0"/>
              <a:buChar char="o"/>
            </a:pPr>
            <a:r>
              <a:rPr lang="en-US">
                <a:solidFill>
                  <a:schemeClr val="bg2"/>
                </a:solidFill>
                <a:latin typeface="Comic Sans MS"/>
              </a:rPr>
              <a:t>Each must deal and take damage to &amp; from player</a:t>
            </a:r>
          </a:p>
          <a:p>
            <a:pPr>
              <a:buFont typeface="Courier New" panose="020B0604020202020204" pitchFamily="34" charset="0"/>
              <a:buChar char="o"/>
            </a:pPr>
            <a:r>
              <a:rPr lang="en-US">
                <a:solidFill>
                  <a:schemeClr val="bg2"/>
                </a:solidFill>
                <a:latin typeface="Comic Sans MS"/>
              </a:rPr>
              <a:t>Track MC/player</a:t>
            </a:r>
          </a:p>
          <a:p>
            <a:pPr marL="0" indent="0">
              <a:buNone/>
            </a:pPr>
            <a:endParaRPr lang="en-US">
              <a:solidFill>
                <a:schemeClr val="bg2"/>
              </a:solidFill>
              <a:latin typeface="Comic Sans MS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>
              <a:solidFill>
                <a:schemeClr val="bg2"/>
              </a:solidFill>
              <a:latin typeface="Comic Sans MS"/>
            </a:endParaRPr>
          </a:p>
          <a:p>
            <a:r>
              <a:rPr lang="en-US">
                <a:solidFill>
                  <a:schemeClr val="bg2"/>
                </a:solidFill>
                <a:latin typeface="Comic Sans MS"/>
              </a:rPr>
              <a:t>Priority: </a:t>
            </a:r>
            <a:r>
              <a:rPr lang="en-US">
                <a:solidFill>
                  <a:schemeClr val="bg1"/>
                </a:solidFill>
                <a:latin typeface="Comic Sans MS"/>
              </a:rPr>
              <a:t>1</a:t>
            </a:r>
          </a:p>
          <a:p>
            <a:r>
              <a:rPr lang="en-US">
                <a:solidFill>
                  <a:schemeClr val="bg2"/>
                </a:solidFill>
                <a:latin typeface="Comic Sans MS"/>
              </a:rPr>
              <a:t>Complexity: </a:t>
            </a:r>
            <a:r>
              <a:rPr lang="en-US">
                <a:solidFill>
                  <a:schemeClr val="bg1"/>
                </a:solidFill>
                <a:latin typeface="Comic Sans MS"/>
              </a:rPr>
              <a:t>9/10</a:t>
            </a:r>
          </a:p>
          <a:p>
            <a:endParaRPr lang="en-US">
              <a:solidFill>
                <a:schemeClr val="bg2"/>
              </a:solidFill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</p:txBody>
      </p:sp>
      <p:pic>
        <p:nvPicPr>
          <p:cNvPr id="4" name="Picture 3" descr="2d Pixel Art Lizardfolk Shieldbearer by Elthen's Pixel Art Shop">
            <a:extLst>
              <a:ext uri="{FF2B5EF4-FFF2-40B4-BE49-F238E27FC236}">
                <a16:creationId xmlns:a16="http://schemas.microsoft.com/office/drawing/2014/main" id="{7D4E710E-CABA-B2ED-2BE3-BC64D126A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536" y="1656196"/>
            <a:ext cx="3644294" cy="2063445"/>
          </a:xfrm>
          <a:prstGeom prst="rect">
            <a:avLst/>
          </a:prstGeom>
        </p:spPr>
      </p:pic>
      <p:pic>
        <p:nvPicPr>
          <p:cNvPr id="5" name="Picture 4" descr="Pixel Art Industrial Robot Conveyor Belt Stock Vector (Royalty Free)  2171482613 | Shutterstock">
            <a:extLst>
              <a:ext uri="{FF2B5EF4-FFF2-40B4-BE49-F238E27FC236}">
                <a16:creationId xmlns:a16="http://schemas.microsoft.com/office/drawing/2014/main" id="{61290449-761E-6C63-8AA2-BF8CCA4B4C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r="-168" b="6357"/>
          <a:stretch/>
        </p:blipFill>
        <p:spPr>
          <a:xfrm>
            <a:off x="6547723" y="4465356"/>
            <a:ext cx="3346566" cy="2141819"/>
          </a:xfrm>
          <a:prstGeom prst="rect">
            <a:avLst/>
          </a:prstGeom>
        </p:spPr>
      </p:pic>
      <p:pic>
        <p:nvPicPr>
          <p:cNvPr id="6" name="Picture 5" descr="Premium Vector | Pixel art drone with order in a cardboard box drone with  package vector icon for 8bit game">
            <a:extLst>
              <a:ext uri="{FF2B5EF4-FFF2-40B4-BE49-F238E27FC236}">
                <a16:creationId xmlns:a16="http://schemas.microsoft.com/office/drawing/2014/main" id="{E71B329E-ECD5-8EEF-F96E-CC35A4D615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19239" y="3776889"/>
            <a:ext cx="3372761" cy="180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218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108C0-8E41-A4C4-FFAC-1FCE05962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11E7-55BF-F27F-E71C-D028B7056AE3}"/>
              </a:ext>
            </a:extLst>
          </p:cNvPr>
          <p:cNvSpPr txBox="1">
            <a:spLocks/>
          </p:cNvSpPr>
          <p:nvPr/>
        </p:nvSpPr>
        <p:spPr>
          <a:xfrm>
            <a:off x="606287" y="541820"/>
            <a:ext cx="5926860" cy="134764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latin typeface="Comic Sans MS"/>
              </a:rPr>
              <a:t>Aneesha</a:t>
            </a:r>
            <a:r>
              <a:rPr lang="en-US" b="1">
                <a:latin typeface="Comic Sans MS"/>
              </a:rPr>
              <a:t> – Use Case </a:t>
            </a:r>
          </a:p>
        </p:txBody>
      </p:sp>
      <p:pic>
        <p:nvPicPr>
          <p:cNvPr id="5" name="Picture 4" descr="A diagram of a diagram&#10;&#10;AI-generated content may be incorrect.">
            <a:extLst>
              <a:ext uri="{FF2B5EF4-FFF2-40B4-BE49-F238E27FC236}">
                <a16:creationId xmlns:a16="http://schemas.microsoft.com/office/drawing/2014/main" id="{DED47427-C27E-2C35-4A1B-C5B46D2B2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418" y="1370638"/>
            <a:ext cx="8133227" cy="50702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4" name="Google Shape;1247;p51">
            <a:extLst>
              <a:ext uri="{FF2B5EF4-FFF2-40B4-BE49-F238E27FC236}">
                <a16:creationId xmlns:a16="http://schemas.microsoft.com/office/drawing/2014/main" id="{185E91F5-7FCA-AD86-7AC6-34DD6440D2F9}"/>
              </a:ext>
            </a:extLst>
          </p:cNvPr>
          <p:cNvGrpSpPr/>
          <p:nvPr/>
        </p:nvGrpSpPr>
        <p:grpSpPr>
          <a:xfrm>
            <a:off x="11368512" y="349879"/>
            <a:ext cx="347760" cy="738814"/>
            <a:chOff x="4489597" y="1958298"/>
            <a:chExt cx="284350" cy="604100"/>
          </a:xfrm>
          <a:solidFill>
            <a:srgbClr val="0000FE"/>
          </a:solidFill>
        </p:grpSpPr>
        <p:sp>
          <p:nvSpPr>
            <p:cNvPr id="6" name="Google Shape;1248;p51">
              <a:extLst>
                <a:ext uri="{FF2B5EF4-FFF2-40B4-BE49-F238E27FC236}">
                  <a16:creationId xmlns:a16="http://schemas.microsoft.com/office/drawing/2014/main" id="{06E62A26-0F0C-C51E-917E-98463DD5F42D}"/>
                </a:ext>
              </a:extLst>
            </p:cNvPr>
            <p:cNvSpPr/>
            <p:nvPr/>
          </p:nvSpPr>
          <p:spPr>
            <a:xfrm rot="5400000">
              <a:off x="4489597" y="1958298"/>
              <a:ext cx="284350" cy="284350"/>
            </a:xfrm>
            <a:custGeom>
              <a:avLst/>
              <a:gdLst/>
              <a:ahLst/>
              <a:cxnLst/>
              <a:rect l="l" t="t" r="r" b="b"/>
              <a:pathLst>
                <a:path w="11374" h="11374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1"/>
                  </a:moveTo>
                  <a:cubicBezTo>
                    <a:pt x="678" y="1"/>
                    <a:pt x="1" y="678"/>
                    <a:pt x="1" y="1497"/>
                  </a:cubicBezTo>
                  <a:lnTo>
                    <a:pt x="1" y="9877"/>
                  </a:lnTo>
                  <a:cubicBezTo>
                    <a:pt x="1" y="10696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696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2" y="1"/>
                    <a:pt x="9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49;p51">
              <a:extLst>
                <a:ext uri="{FF2B5EF4-FFF2-40B4-BE49-F238E27FC236}">
                  <a16:creationId xmlns:a16="http://schemas.microsoft.com/office/drawing/2014/main" id="{E8F9C2CC-8FAE-0DE0-1DAA-EE555C0801B9}"/>
                </a:ext>
              </a:extLst>
            </p:cNvPr>
            <p:cNvSpPr/>
            <p:nvPr/>
          </p:nvSpPr>
          <p:spPr>
            <a:xfrm rot="5400000">
              <a:off x="4489610" y="2278060"/>
              <a:ext cx="284325" cy="284350"/>
            </a:xfrm>
            <a:custGeom>
              <a:avLst/>
              <a:gdLst/>
              <a:ahLst/>
              <a:cxnLst/>
              <a:rect l="l" t="t" r="r" b="b"/>
              <a:pathLst>
                <a:path w="11373" h="11374" extrusionOk="0">
                  <a:moveTo>
                    <a:pt x="9420" y="1969"/>
                  </a:moveTo>
                  <a:lnTo>
                    <a:pt x="9420" y="9404"/>
                  </a:lnTo>
                  <a:lnTo>
                    <a:pt x="1985" y="9404"/>
                  </a:lnTo>
                  <a:lnTo>
                    <a:pt x="1985" y="1969"/>
                  </a:lnTo>
                  <a:close/>
                  <a:moveTo>
                    <a:pt x="1512" y="1"/>
                  </a:moveTo>
                  <a:cubicBezTo>
                    <a:pt x="678" y="1"/>
                    <a:pt x="16" y="678"/>
                    <a:pt x="16" y="1497"/>
                  </a:cubicBezTo>
                  <a:lnTo>
                    <a:pt x="16" y="9877"/>
                  </a:lnTo>
                  <a:cubicBezTo>
                    <a:pt x="0" y="10696"/>
                    <a:pt x="678" y="11373"/>
                    <a:pt x="1497" y="11373"/>
                  </a:cubicBezTo>
                  <a:lnTo>
                    <a:pt x="9876" y="11373"/>
                  </a:lnTo>
                  <a:cubicBezTo>
                    <a:pt x="10711" y="11373"/>
                    <a:pt x="11373" y="10712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1"/>
                    <a:pt x="98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222;p51">
            <a:extLst>
              <a:ext uri="{FF2B5EF4-FFF2-40B4-BE49-F238E27FC236}">
                <a16:creationId xmlns:a16="http://schemas.microsoft.com/office/drawing/2014/main" id="{A31A15E2-7990-2D9C-7947-8DF827771FC8}"/>
              </a:ext>
            </a:extLst>
          </p:cNvPr>
          <p:cNvGrpSpPr/>
          <p:nvPr/>
        </p:nvGrpSpPr>
        <p:grpSpPr>
          <a:xfrm>
            <a:off x="354713" y="5918075"/>
            <a:ext cx="732107" cy="723079"/>
            <a:chOff x="4865550" y="3774225"/>
            <a:chExt cx="606050" cy="598575"/>
          </a:xfrm>
          <a:solidFill>
            <a:srgbClr val="0000FE"/>
          </a:solidFill>
        </p:grpSpPr>
        <p:sp>
          <p:nvSpPr>
            <p:cNvPr id="9" name="Google Shape;1223;p51">
              <a:extLst>
                <a:ext uri="{FF2B5EF4-FFF2-40B4-BE49-F238E27FC236}">
                  <a16:creationId xmlns:a16="http://schemas.microsoft.com/office/drawing/2014/main" id="{FFA84E89-FBC8-5490-D679-78193B476E48}"/>
                </a:ext>
              </a:extLst>
            </p:cNvPr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24;p51">
              <a:extLst>
                <a:ext uri="{FF2B5EF4-FFF2-40B4-BE49-F238E27FC236}">
                  <a16:creationId xmlns:a16="http://schemas.microsoft.com/office/drawing/2014/main" id="{F11FFCC3-D210-F165-309D-8453EB9F8400}"/>
                </a:ext>
              </a:extLst>
            </p:cNvPr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25;p51">
              <a:extLst>
                <a:ext uri="{FF2B5EF4-FFF2-40B4-BE49-F238E27FC236}">
                  <a16:creationId xmlns:a16="http://schemas.microsoft.com/office/drawing/2014/main" id="{069654E6-3736-07F2-0C34-1B236E30906D}"/>
                </a:ext>
              </a:extLst>
            </p:cNvPr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250864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76787-E6D5-32F1-9B90-4778167F3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B01D5-0EDA-893C-2A25-12C002BA7A13}"/>
              </a:ext>
            </a:extLst>
          </p:cNvPr>
          <p:cNvSpPr txBox="1">
            <a:spLocks/>
          </p:cNvSpPr>
          <p:nvPr/>
        </p:nvSpPr>
        <p:spPr>
          <a:xfrm>
            <a:off x="606287" y="541820"/>
            <a:ext cx="3635513" cy="1347649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latin typeface="Comic Sans MS"/>
              </a:rPr>
              <a:t>Aneesha</a:t>
            </a:r>
            <a:r>
              <a:rPr lang="en-US" b="1">
                <a:latin typeface="Comic Sans MS"/>
              </a:rPr>
              <a:t> – Class Diagram</a:t>
            </a:r>
          </a:p>
        </p:txBody>
      </p:sp>
      <p:pic>
        <p:nvPicPr>
          <p:cNvPr id="3" name="Content Placeholder 5" descr="A diagram of a computer&#10;&#10;AI-generated content may be incorrect.">
            <a:extLst>
              <a:ext uri="{FF2B5EF4-FFF2-40B4-BE49-F238E27FC236}">
                <a16:creationId xmlns:a16="http://schemas.microsoft.com/office/drawing/2014/main" id="{38C0F6C0-E808-98AA-7DBA-753EFD092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915" y="0"/>
            <a:ext cx="6492905" cy="686040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69167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5A9CFBA5-3E66-03EA-E6B8-D6D5BE077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C978A9F-73D3-9156-17AC-F069428159E4}"/>
              </a:ext>
            </a:extLst>
          </p:cNvPr>
          <p:cNvSpPr txBox="1">
            <a:spLocks/>
          </p:cNvSpPr>
          <p:nvPr/>
        </p:nvSpPr>
        <p:spPr>
          <a:xfrm>
            <a:off x="691896" y="297016"/>
            <a:ext cx="9963427" cy="13255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solidFill>
                  <a:schemeClr val="bg2"/>
                </a:solidFill>
                <a:latin typeface="Comic Sans MS"/>
              </a:rPr>
              <a:t>Chenny</a:t>
            </a:r>
            <a:r>
              <a:rPr lang="en-US" b="1">
                <a:solidFill>
                  <a:schemeClr val="bg2"/>
                </a:solidFill>
                <a:latin typeface="Comic Sans MS"/>
              </a:rPr>
              <a:t> </a:t>
            </a:r>
            <a:r>
              <a:rPr lang="en-US" b="1" err="1">
                <a:solidFill>
                  <a:schemeClr val="bg2"/>
                </a:solidFill>
                <a:latin typeface="Comic Sans MS"/>
              </a:rPr>
              <a:t>Amadike</a:t>
            </a:r>
            <a:r>
              <a:rPr lang="en-US" b="1">
                <a:solidFill>
                  <a:schemeClr val="bg2"/>
                </a:solidFill>
                <a:latin typeface="Comic Sans MS"/>
              </a:rPr>
              <a:t> – Subsystem 7</a:t>
            </a:r>
          </a:p>
          <a:p>
            <a:r>
              <a:rPr lang="en-US" b="1">
                <a:solidFill>
                  <a:srgbClr val="00B0F0"/>
                </a:solidFill>
                <a:latin typeface="Comic Sans MS"/>
              </a:rPr>
              <a:t>UI and HUD</a:t>
            </a:r>
            <a:r>
              <a:rPr lang="en-US" b="1">
                <a:solidFill>
                  <a:srgbClr val="00B0F0"/>
                </a:solidFill>
              </a:rPr>
              <a:t> </a:t>
            </a:r>
            <a:endParaRPr lang="en-US" b="1">
              <a:solidFill>
                <a:srgbClr val="00B0F0"/>
              </a:solidFill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073DB9-CE7C-D831-00B3-E64FB0F775C8}"/>
              </a:ext>
            </a:extLst>
          </p:cNvPr>
          <p:cNvSpPr txBox="1"/>
          <p:nvPr/>
        </p:nvSpPr>
        <p:spPr>
          <a:xfrm>
            <a:off x="860645" y="1819852"/>
            <a:ext cx="3922143" cy="4154984"/>
          </a:xfrm>
          <a:prstGeom prst="rect">
            <a:avLst/>
          </a:prstGeom>
          <a:solidFill>
            <a:srgbClr val="5A575B">
              <a:alpha val="69804"/>
            </a:srgbClr>
          </a:solidFill>
          <a:ln w="28575"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Comic Sans MS"/>
                <a:cs typeface="Arial"/>
              </a:rPr>
              <a:t>​</a:t>
            </a:r>
          </a:p>
          <a:p>
            <a:pPr marL="342900" lvl="1" indent="-342900">
              <a:buFont typeface="Calibri"/>
              <a:buChar char="-"/>
            </a:pPr>
            <a:r>
              <a:rPr lang="en-US" sz="2000">
                <a:solidFill>
                  <a:schemeClr val="bg2"/>
                </a:solidFill>
                <a:latin typeface="Comic Sans MS"/>
                <a:cs typeface="Arial"/>
              </a:rPr>
              <a:t>Menus </a:t>
            </a:r>
            <a:r>
              <a:rPr lang="en-US" sz="2000">
                <a:solidFill>
                  <a:schemeClr val="bg1"/>
                </a:solidFill>
                <a:latin typeface="Comic Sans MS"/>
                <a:cs typeface="Arial"/>
              </a:rPr>
              <a:t>(Pause/Game-over/Settings)​</a:t>
            </a:r>
          </a:p>
          <a:p>
            <a:pPr marL="228600" lvl="1" indent="-228600">
              <a:buFont typeface="Calibri"/>
              <a:buChar char="-"/>
            </a:pPr>
            <a:endParaRPr lang="en-US" sz="2000">
              <a:solidFill>
                <a:schemeClr val="bg1"/>
              </a:solidFill>
              <a:latin typeface="Comic Sans MS"/>
              <a:cs typeface="Arial"/>
            </a:endParaRPr>
          </a:p>
          <a:p>
            <a:pPr marL="228600" lvl="1" indent="-228600">
              <a:buFont typeface="Calibri"/>
              <a:buChar char="-"/>
            </a:pPr>
            <a:r>
              <a:rPr lang="en-US" sz="2000">
                <a:solidFill>
                  <a:schemeClr val="bg2"/>
                </a:solidFill>
                <a:latin typeface="Comic Sans MS"/>
                <a:cs typeface="Arial"/>
              </a:rPr>
              <a:t>HUD </a:t>
            </a:r>
            <a:br>
              <a:rPr lang="en-US" sz="2000">
                <a:solidFill>
                  <a:schemeClr val="bg1"/>
                </a:solidFill>
                <a:latin typeface="Comic Sans MS"/>
                <a:cs typeface="Arial"/>
              </a:rPr>
            </a:br>
            <a:r>
              <a:rPr lang="en-US" sz="2000">
                <a:solidFill>
                  <a:schemeClr val="bg1"/>
                </a:solidFill>
                <a:latin typeface="Comic Sans MS"/>
                <a:cs typeface="Arial"/>
              </a:rPr>
              <a:t>(health/ number of eliminations )​</a:t>
            </a:r>
          </a:p>
          <a:p>
            <a:pPr marL="228600" lvl="1" indent="-228600">
              <a:buFont typeface="Calibri"/>
              <a:buChar char="-"/>
            </a:pPr>
            <a:endParaRPr lang="en-US" sz="2000">
              <a:solidFill>
                <a:schemeClr val="bg1"/>
              </a:solidFill>
              <a:latin typeface="Comic Sans MS"/>
              <a:cs typeface="Arial"/>
            </a:endParaRPr>
          </a:p>
          <a:p>
            <a:pPr marL="228600" lvl="1" indent="-228600">
              <a:buFont typeface="Calibri"/>
              <a:buChar char="-"/>
            </a:pPr>
            <a:r>
              <a:rPr lang="en-US" sz="2000">
                <a:solidFill>
                  <a:schemeClr val="bg2"/>
                </a:solidFill>
                <a:latin typeface="Comic Sans MS"/>
                <a:cs typeface="Arial"/>
              </a:rPr>
              <a:t>Load buttons </a:t>
            </a:r>
            <a:br>
              <a:rPr lang="en-US" sz="2000">
                <a:solidFill>
                  <a:schemeClr val="bg1"/>
                </a:solidFill>
                <a:latin typeface="Comic Sans MS"/>
                <a:cs typeface="Arial"/>
              </a:rPr>
            </a:br>
            <a:r>
              <a:rPr lang="en-US" sz="2000">
                <a:solidFill>
                  <a:schemeClr val="bg1"/>
                </a:solidFill>
                <a:latin typeface="Comic Sans MS"/>
                <a:cs typeface="Arial"/>
              </a:rPr>
              <a:t>(Play button/Quit button)</a:t>
            </a:r>
          </a:p>
          <a:p>
            <a:pPr marL="228600" lvl="1" indent="-228600">
              <a:buFont typeface="Calibri"/>
              <a:buChar char="-"/>
            </a:pPr>
            <a:endParaRPr lang="en-US" sz="2000">
              <a:solidFill>
                <a:schemeClr val="bg1"/>
              </a:solidFill>
              <a:latin typeface="Comic Sans MS"/>
              <a:cs typeface="Arial"/>
            </a:endParaRPr>
          </a:p>
          <a:p>
            <a:pPr marL="228600" lvl="1" indent="-228600">
              <a:buFont typeface="Calibri"/>
              <a:buChar char="-"/>
            </a:pPr>
            <a:r>
              <a:rPr lang="en-US" sz="2000">
                <a:solidFill>
                  <a:schemeClr val="bg1"/>
                </a:solidFill>
                <a:latin typeface="Comic Sans MS"/>
                <a:cs typeface="Arial"/>
              </a:rPr>
              <a:t>Inventory</a:t>
            </a:r>
          </a:p>
          <a:p>
            <a:pPr marL="228600" lvl="1" indent="-228600">
              <a:buFont typeface="Calibri"/>
              <a:buChar char="-"/>
            </a:pPr>
            <a:endParaRPr lang="en-US" sz="2000">
              <a:solidFill>
                <a:schemeClr val="bg1"/>
              </a:solidFill>
              <a:latin typeface="Comic Sans MS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86769F-D562-B0AF-58B1-5ED0C6651AE2}"/>
              </a:ext>
            </a:extLst>
          </p:cNvPr>
          <p:cNvSpPr txBox="1"/>
          <p:nvPr/>
        </p:nvSpPr>
        <p:spPr>
          <a:xfrm>
            <a:off x="5013385" y="5062469"/>
            <a:ext cx="4643886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>
              <a:solidFill>
                <a:schemeClr val="bg2"/>
              </a:solidFill>
              <a:latin typeface="Comic Sans MS"/>
            </a:endParaRPr>
          </a:p>
          <a:p>
            <a:r>
              <a:rPr lang="en-US" sz="2400">
                <a:solidFill>
                  <a:schemeClr val="bg2"/>
                </a:solidFill>
                <a:latin typeface="Comic Sans MS"/>
              </a:rPr>
              <a:t>Complexity: </a:t>
            </a:r>
            <a:r>
              <a:rPr lang="en-US" sz="2400">
                <a:solidFill>
                  <a:schemeClr val="bg1"/>
                </a:solidFill>
                <a:latin typeface="Comic Sans MS"/>
              </a:rPr>
              <a:t>6/10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2400">
                <a:solidFill>
                  <a:schemeClr val="bg2"/>
                </a:solidFill>
                <a:latin typeface="Comic Sans MS"/>
              </a:rPr>
              <a:t>Priority: </a:t>
            </a:r>
            <a:r>
              <a:rPr lang="en-US" sz="2400">
                <a:solidFill>
                  <a:schemeClr val="bg1"/>
                </a:solidFill>
                <a:latin typeface="Comic Sans MS"/>
              </a:rPr>
              <a:t>2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9" name="Picture 8" descr="Tutorial] Editing Minecraft Main Page/Loading Terrain Background | MCreator">
            <a:extLst>
              <a:ext uri="{FF2B5EF4-FFF2-40B4-BE49-F238E27FC236}">
                <a16:creationId xmlns:a16="http://schemas.microsoft.com/office/drawing/2014/main" id="{DC86A564-B19D-75A5-DEF0-626F4D665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875" y="1219074"/>
            <a:ext cx="5235480" cy="2974197"/>
          </a:xfrm>
          <a:prstGeom prst="rect">
            <a:avLst/>
          </a:prstGeom>
        </p:spPr>
      </p:pic>
      <p:pic>
        <p:nvPicPr>
          <p:cNvPr id="11" name="Picture 10" descr="QoL Feedback - in MCC, current score or time fades away when paused. It'd  be nice if, instead, it's retained above the pause menu, streamlining par  score/time comparisons. (Halo 3: ODST is">
            <a:extLst>
              <a:ext uri="{FF2B5EF4-FFF2-40B4-BE49-F238E27FC236}">
                <a16:creationId xmlns:a16="http://schemas.microsoft.com/office/drawing/2014/main" id="{F0487BAE-A465-9591-0665-67AD3395B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7014" y="4593944"/>
            <a:ext cx="3054917" cy="176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962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A6704E-0995-5789-78C1-B4CA783306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DDA99C3-2A1B-0302-5F8A-18D6A293303A}"/>
              </a:ext>
            </a:extLst>
          </p:cNvPr>
          <p:cNvSpPr txBox="1">
            <a:spLocks/>
          </p:cNvSpPr>
          <p:nvPr/>
        </p:nvSpPr>
        <p:spPr>
          <a:xfrm>
            <a:off x="404291" y="337147"/>
            <a:ext cx="10515600" cy="132556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>
                <a:solidFill>
                  <a:srgbClr val="000000"/>
                </a:solidFill>
                <a:latin typeface="Comic Sans MS"/>
              </a:rPr>
              <a:t>Use Case Diagram </a:t>
            </a:r>
            <a:r>
              <a:rPr lang="en-US" sz="3600" b="1">
                <a:solidFill>
                  <a:schemeClr val="bg1">
                    <a:lumMod val="10000"/>
                  </a:schemeClr>
                </a:solidFill>
                <a:latin typeface="Comic Sans MS"/>
              </a:rPr>
              <a:t>–</a:t>
            </a:r>
            <a:endParaRPr lang="en-US" sz="3600" b="1">
              <a:solidFill>
                <a:srgbClr val="000000"/>
              </a:solidFill>
              <a:latin typeface="Comic Sans MS"/>
            </a:endParaRPr>
          </a:p>
          <a:p>
            <a:r>
              <a:rPr lang="en-US" sz="3600" b="1" err="1">
                <a:solidFill>
                  <a:srgbClr val="000000"/>
                </a:solidFill>
                <a:latin typeface="Comic Sans MS"/>
              </a:rPr>
              <a:t>Chenny</a:t>
            </a:r>
            <a:endParaRPr lang="en-US" sz="3600" b="1">
              <a:solidFill>
                <a:srgbClr val="000000"/>
              </a:solidFill>
              <a:latin typeface="Comic Sans MS"/>
            </a:endParaRPr>
          </a:p>
        </p:txBody>
      </p:sp>
      <p:pic>
        <p:nvPicPr>
          <p:cNvPr id="5" name="Picture 4" descr="A diagram of a person with a stick figure&#10;&#10;AI-generated content may be incorrect.">
            <a:extLst>
              <a:ext uri="{FF2B5EF4-FFF2-40B4-BE49-F238E27FC236}">
                <a16:creationId xmlns:a16="http://schemas.microsoft.com/office/drawing/2014/main" id="{B51698AD-E502-3256-514B-E87E51135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785" y="1061102"/>
            <a:ext cx="7349510" cy="536622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2" name="Google Shape;1222;p51">
            <a:extLst>
              <a:ext uri="{FF2B5EF4-FFF2-40B4-BE49-F238E27FC236}">
                <a16:creationId xmlns:a16="http://schemas.microsoft.com/office/drawing/2014/main" id="{17FCE1F5-CB64-D682-0A05-E4B8F6A5EDDF}"/>
              </a:ext>
            </a:extLst>
          </p:cNvPr>
          <p:cNvGrpSpPr/>
          <p:nvPr/>
        </p:nvGrpSpPr>
        <p:grpSpPr>
          <a:xfrm>
            <a:off x="354713" y="5871893"/>
            <a:ext cx="732107" cy="723079"/>
            <a:chOff x="4865550" y="3774225"/>
            <a:chExt cx="606050" cy="598575"/>
          </a:xfrm>
          <a:solidFill>
            <a:srgbClr val="0000FE"/>
          </a:solidFill>
        </p:grpSpPr>
        <p:sp>
          <p:nvSpPr>
            <p:cNvPr id="4" name="Google Shape;1223;p51">
              <a:extLst>
                <a:ext uri="{FF2B5EF4-FFF2-40B4-BE49-F238E27FC236}">
                  <a16:creationId xmlns:a16="http://schemas.microsoft.com/office/drawing/2014/main" id="{614C9D96-C7FB-DF53-71C8-ED66B66AA116}"/>
                </a:ext>
              </a:extLst>
            </p:cNvPr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24;p51">
              <a:extLst>
                <a:ext uri="{FF2B5EF4-FFF2-40B4-BE49-F238E27FC236}">
                  <a16:creationId xmlns:a16="http://schemas.microsoft.com/office/drawing/2014/main" id="{C5FF38CA-092C-553C-8D69-06D18E0AB1DE}"/>
                </a:ext>
              </a:extLst>
            </p:cNvPr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25;p51">
              <a:extLst>
                <a:ext uri="{FF2B5EF4-FFF2-40B4-BE49-F238E27FC236}">
                  <a16:creationId xmlns:a16="http://schemas.microsoft.com/office/drawing/2014/main" id="{003971A0-E279-FC1C-7965-FDFA43142009}"/>
                </a:ext>
              </a:extLst>
            </p:cNvPr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334428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31080-FC54-AEB1-0606-6FE6EE646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604600-28CC-2213-3ABD-2CF44CF6081D}"/>
              </a:ext>
            </a:extLst>
          </p:cNvPr>
          <p:cNvSpPr txBox="1"/>
          <p:nvPr/>
        </p:nvSpPr>
        <p:spPr>
          <a:xfrm>
            <a:off x="330853" y="308111"/>
            <a:ext cx="595222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>
                <a:solidFill>
                  <a:schemeClr val="bg1">
                    <a:lumMod val="10000"/>
                  </a:schemeClr>
                </a:solidFill>
                <a:latin typeface="Comic Sans MS"/>
              </a:rPr>
              <a:t>Class Diagram – </a:t>
            </a:r>
          </a:p>
          <a:p>
            <a:r>
              <a:rPr lang="en-US" sz="4000" b="1" err="1">
                <a:solidFill>
                  <a:schemeClr val="bg1">
                    <a:lumMod val="10000"/>
                  </a:schemeClr>
                </a:solidFill>
                <a:latin typeface="Comic Sans MS"/>
              </a:rPr>
              <a:t>Chenny</a:t>
            </a:r>
            <a:r>
              <a:rPr lang="en-US" sz="4000" b="1">
                <a:solidFill>
                  <a:schemeClr val="bg1">
                    <a:lumMod val="10000"/>
                  </a:schemeClr>
                </a:solidFill>
                <a:latin typeface="Comic Sans MS"/>
              </a:rPr>
              <a:t> </a:t>
            </a:r>
          </a:p>
        </p:txBody>
      </p:sp>
      <p:pic>
        <p:nvPicPr>
          <p:cNvPr id="3" name="Picture 2" descr="A diagram of a game&#10;&#10;AI-generated content may be incorrect.">
            <a:extLst>
              <a:ext uri="{FF2B5EF4-FFF2-40B4-BE49-F238E27FC236}">
                <a16:creationId xmlns:a16="http://schemas.microsoft.com/office/drawing/2014/main" id="{D18D3A80-A944-25C2-E3C2-702E57301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064" y="1116223"/>
            <a:ext cx="8705310" cy="53967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oogle Shape;1239;p51">
            <a:extLst>
              <a:ext uri="{FF2B5EF4-FFF2-40B4-BE49-F238E27FC236}">
                <a16:creationId xmlns:a16="http://schemas.microsoft.com/office/drawing/2014/main" id="{F5997A98-FB91-2664-4AF9-187058F2C2A7}"/>
              </a:ext>
            </a:extLst>
          </p:cNvPr>
          <p:cNvGrpSpPr/>
          <p:nvPr/>
        </p:nvGrpSpPr>
        <p:grpSpPr>
          <a:xfrm rot="10800000">
            <a:off x="10571744" y="246722"/>
            <a:ext cx="1118291" cy="723108"/>
            <a:chOff x="6461907" y="2122324"/>
            <a:chExt cx="1287464" cy="832498"/>
          </a:xfrm>
          <a:solidFill>
            <a:schemeClr val="tx1"/>
          </a:solidFill>
        </p:grpSpPr>
        <p:grpSp>
          <p:nvGrpSpPr>
            <p:cNvPr id="17" name="Google Shape;1240;p51">
              <a:extLst>
                <a:ext uri="{FF2B5EF4-FFF2-40B4-BE49-F238E27FC236}">
                  <a16:creationId xmlns:a16="http://schemas.microsoft.com/office/drawing/2014/main" id="{F518BF66-7CAD-989F-0AE4-2E8751A5FE1C}"/>
                </a:ext>
              </a:extLst>
            </p:cNvPr>
            <p:cNvGrpSpPr/>
            <p:nvPr/>
          </p:nvGrpSpPr>
          <p:grpSpPr>
            <a:xfrm>
              <a:off x="6461907" y="2122324"/>
              <a:ext cx="842894" cy="832498"/>
              <a:chOff x="4865550" y="3774225"/>
              <a:chExt cx="606050" cy="598575"/>
            </a:xfrm>
            <a:grpFill/>
          </p:grpSpPr>
          <p:sp>
            <p:nvSpPr>
              <p:cNvPr id="21" name="Google Shape;1241;p51">
                <a:extLst>
                  <a:ext uri="{FF2B5EF4-FFF2-40B4-BE49-F238E27FC236}">
                    <a16:creationId xmlns:a16="http://schemas.microsoft.com/office/drawing/2014/main" id="{138E2BD4-C5D9-B1E4-AC5F-6618F5D2D9CE}"/>
                  </a:ext>
                </a:extLst>
              </p:cNvPr>
              <p:cNvSpPr/>
              <p:nvPr/>
            </p:nvSpPr>
            <p:spPr>
              <a:xfrm>
                <a:off x="4865550" y="377422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04" y="1969"/>
                    </a:moveTo>
                    <a:lnTo>
                      <a:pt x="9404" y="9404"/>
                    </a:lnTo>
                    <a:lnTo>
                      <a:pt x="1969" y="9404"/>
                    </a:lnTo>
                    <a:lnTo>
                      <a:pt x="1969" y="1969"/>
                    </a:lnTo>
                    <a:close/>
                    <a:moveTo>
                      <a:pt x="1497" y="0"/>
                    </a:moveTo>
                    <a:cubicBezTo>
                      <a:pt x="678" y="0"/>
                      <a:pt x="0" y="662"/>
                      <a:pt x="0" y="1497"/>
                    </a:cubicBezTo>
                    <a:lnTo>
                      <a:pt x="0" y="9876"/>
                    </a:lnTo>
                    <a:cubicBezTo>
                      <a:pt x="0" y="10696"/>
                      <a:pt x="662" y="11357"/>
                      <a:pt x="1497" y="11373"/>
                    </a:cubicBezTo>
                    <a:lnTo>
                      <a:pt x="9876" y="11373"/>
                    </a:lnTo>
                    <a:cubicBezTo>
                      <a:pt x="10696" y="11373"/>
                      <a:pt x="11373" y="10696"/>
                      <a:pt x="11373" y="9876"/>
                    </a:cubicBezTo>
                    <a:lnTo>
                      <a:pt x="11373" y="1497"/>
                    </a:lnTo>
                    <a:cubicBezTo>
                      <a:pt x="11373" y="662"/>
                      <a:pt x="10696" y="0"/>
                      <a:pt x="98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242;p51">
                <a:extLst>
                  <a:ext uri="{FF2B5EF4-FFF2-40B4-BE49-F238E27FC236}">
                    <a16:creationId xmlns:a16="http://schemas.microsoft.com/office/drawing/2014/main" id="{B3EF0D01-59B4-80B8-C2DA-4A9C11BE4D1C}"/>
                  </a:ext>
                </a:extLst>
              </p:cNvPr>
              <p:cNvSpPr/>
              <p:nvPr/>
            </p:nvSpPr>
            <p:spPr>
              <a:xfrm>
                <a:off x="4865550" y="408847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20" y="1969"/>
                    </a:moveTo>
                    <a:lnTo>
                      <a:pt x="9420" y="9388"/>
                    </a:lnTo>
                    <a:lnTo>
                      <a:pt x="1969" y="9388"/>
                    </a:lnTo>
                    <a:lnTo>
                      <a:pt x="1969" y="1969"/>
                    </a:lnTo>
                    <a:close/>
                    <a:moveTo>
                      <a:pt x="1497" y="0"/>
                    </a:moveTo>
                    <a:cubicBezTo>
                      <a:pt x="678" y="0"/>
                      <a:pt x="0" y="662"/>
                      <a:pt x="0" y="1496"/>
                    </a:cubicBezTo>
                    <a:lnTo>
                      <a:pt x="0" y="9876"/>
                    </a:lnTo>
                    <a:cubicBezTo>
                      <a:pt x="0" y="10695"/>
                      <a:pt x="678" y="11357"/>
                      <a:pt x="1497" y="11373"/>
                    </a:cubicBezTo>
                    <a:lnTo>
                      <a:pt x="9876" y="11373"/>
                    </a:lnTo>
                    <a:cubicBezTo>
                      <a:pt x="10711" y="11357"/>
                      <a:pt x="11373" y="10695"/>
                      <a:pt x="11373" y="9876"/>
                    </a:cubicBezTo>
                    <a:lnTo>
                      <a:pt x="11373" y="1496"/>
                    </a:lnTo>
                    <a:cubicBezTo>
                      <a:pt x="11373" y="662"/>
                      <a:pt x="10711" y="0"/>
                      <a:pt x="98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243;p51">
                <a:extLst>
                  <a:ext uri="{FF2B5EF4-FFF2-40B4-BE49-F238E27FC236}">
                    <a16:creationId xmlns:a16="http://schemas.microsoft.com/office/drawing/2014/main" id="{3A0EAF6D-B4F2-1399-6562-AB3ABC613B1C}"/>
                  </a:ext>
                </a:extLst>
              </p:cNvPr>
              <p:cNvSpPr/>
              <p:nvPr/>
            </p:nvSpPr>
            <p:spPr>
              <a:xfrm>
                <a:off x="5187275" y="408807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04" y="1985"/>
                    </a:moveTo>
                    <a:lnTo>
                      <a:pt x="9404" y="9404"/>
                    </a:lnTo>
                    <a:lnTo>
                      <a:pt x="1969" y="9404"/>
                    </a:lnTo>
                    <a:lnTo>
                      <a:pt x="1969" y="1985"/>
                    </a:lnTo>
                    <a:close/>
                    <a:moveTo>
                      <a:pt x="9877" y="0"/>
                    </a:moveTo>
                    <a:lnTo>
                      <a:pt x="1497" y="16"/>
                    </a:lnTo>
                    <a:cubicBezTo>
                      <a:pt x="1487" y="16"/>
                      <a:pt x="1478" y="16"/>
                      <a:pt x="1469" y="16"/>
                    </a:cubicBezTo>
                    <a:cubicBezTo>
                      <a:pt x="662" y="16"/>
                      <a:pt x="0" y="687"/>
                      <a:pt x="0" y="1512"/>
                    </a:cubicBezTo>
                    <a:lnTo>
                      <a:pt x="0" y="9877"/>
                    </a:lnTo>
                    <a:cubicBezTo>
                      <a:pt x="0" y="10711"/>
                      <a:pt x="678" y="11373"/>
                      <a:pt x="1497" y="11373"/>
                    </a:cubicBezTo>
                    <a:lnTo>
                      <a:pt x="9877" y="11373"/>
                    </a:lnTo>
                    <a:cubicBezTo>
                      <a:pt x="10711" y="11373"/>
                      <a:pt x="11373" y="10711"/>
                      <a:pt x="11373" y="9877"/>
                    </a:cubicBezTo>
                    <a:lnTo>
                      <a:pt x="11373" y="1497"/>
                    </a:lnTo>
                    <a:cubicBezTo>
                      <a:pt x="11373" y="678"/>
                      <a:pt x="10711" y="0"/>
                      <a:pt x="98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244;p51">
              <a:extLst>
                <a:ext uri="{FF2B5EF4-FFF2-40B4-BE49-F238E27FC236}">
                  <a16:creationId xmlns:a16="http://schemas.microsoft.com/office/drawing/2014/main" id="{DE87A47C-F192-941A-F884-C66E9F5869B0}"/>
                </a:ext>
              </a:extLst>
            </p:cNvPr>
            <p:cNvGrpSpPr/>
            <p:nvPr/>
          </p:nvGrpSpPr>
          <p:grpSpPr>
            <a:xfrm>
              <a:off x="7353932" y="2122324"/>
              <a:ext cx="395439" cy="832498"/>
              <a:chOff x="4865550" y="3774225"/>
              <a:chExt cx="284325" cy="598575"/>
            </a:xfrm>
            <a:grpFill/>
          </p:grpSpPr>
          <p:sp>
            <p:nvSpPr>
              <p:cNvPr id="19" name="Google Shape;1245;p51">
                <a:extLst>
                  <a:ext uri="{FF2B5EF4-FFF2-40B4-BE49-F238E27FC236}">
                    <a16:creationId xmlns:a16="http://schemas.microsoft.com/office/drawing/2014/main" id="{C66189A5-9B44-7358-80B7-97BBB79AF57C}"/>
                  </a:ext>
                </a:extLst>
              </p:cNvPr>
              <p:cNvSpPr/>
              <p:nvPr/>
            </p:nvSpPr>
            <p:spPr>
              <a:xfrm>
                <a:off x="4865550" y="377422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04" y="1969"/>
                    </a:moveTo>
                    <a:lnTo>
                      <a:pt x="9404" y="9404"/>
                    </a:lnTo>
                    <a:lnTo>
                      <a:pt x="1969" y="9404"/>
                    </a:lnTo>
                    <a:lnTo>
                      <a:pt x="1969" y="1969"/>
                    </a:lnTo>
                    <a:close/>
                    <a:moveTo>
                      <a:pt x="1497" y="0"/>
                    </a:moveTo>
                    <a:cubicBezTo>
                      <a:pt x="678" y="0"/>
                      <a:pt x="0" y="662"/>
                      <a:pt x="0" y="1497"/>
                    </a:cubicBezTo>
                    <a:lnTo>
                      <a:pt x="0" y="9876"/>
                    </a:lnTo>
                    <a:cubicBezTo>
                      <a:pt x="0" y="10696"/>
                      <a:pt x="662" y="11357"/>
                      <a:pt x="1497" y="11373"/>
                    </a:cubicBezTo>
                    <a:lnTo>
                      <a:pt x="9876" y="11373"/>
                    </a:lnTo>
                    <a:cubicBezTo>
                      <a:pt x="10696" y="11373"/>
                      <a:pt x="11373" y="10696"/>
                      <a:pt x="11373" y="9876"/>
                    </a:cubicBezTo>
                    <a:lnTo>
                      <a:pt x="11373" y="1497"/>
                    </a:lnTo>
                    <a:cubicBezTo>
                      <a:pt x="11373" y="662"/>
                      <a:pt x="10696" y="0"/>
                      <a:pt x="98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246;p51">
                <a:extLst>
                  <a:ext uri="{FF2B5EF4-FFF2-40B4-BE49-F238E27FC236}">
                    <a16:creationId xmlns:a16="http://schemas.microsoft.com/office/drawing/2014/main" id="{19BE5900-C32F-4289-2DF7-DCFEF914E74E}"/>
                  </a:ext>
                </a:extLst>
              </p:cNvPr>
              <p:cNvSpPr/>
              <p:nvPr/>
            </p:nvSpPr>
            <p:spPr>
              <a:xfrm>
                <a:off x="4865550" y="4088475"/>
                <a:ext cx="284325" cy="284325"/>
              </a:xfrm>
              <a:custGeom>
                <a:avLst/>
                <a:gdLst/>
                <a:ahLst/>
                <a:cxnLst/>
                <a:rect l="l" t="t" r="r" b="b"/>
                <a:pathLst>
                  <a:path w="11373" h="11373" extrusionOk="0">
                    <a:moveTo>
                      <a:pt x="9420" y="1969"/>
                    </a:moveTo>
                    <a:lnTo>
                      <a:pt x="9420" y="9388"/>
                    </a:lnTo>
                    <a:lnTo>
                      <a:pt x="1969" y="9388"/>
                    </a:lnTo>
                    <a:lnTo>
                      <a:pt x="1969" y="1969"/>
                    </a:lnTo>
                    <a:close/>
                    <a:moveTo>
                      <a:pt x="1497" y="0"/>
                    </a:moveTo>
                    <a:cubicBezTo>
                      <a:pt x="678" y="0"/>
                      <a:pt x="0" y="662"/>
                      <a:pt x="0" y="1496"/>
                    </a:cubicBezTo>
                    <a:lnTo>
                      <a:pt x="0" y="9876"/>
                    </a:lnTo>
                    <a:cubicBezTo>
                      <a:pt x="0" y="10695"/>
                      <a:pt x="678" y="11357"/>
                      <a:pt x="1497" y="11373"/>
                    </a:cubicBezTo>
                    <a:lnTo>
                      <a:pt x="9876" y="11373"/>
                    </a:lnTo>
                    <a:cubicBezTo>
                      <a:pt x="10711" y="11357"/>
                      <a:pt x="11373" y="10695"/>
                      <a:pt x="11373" y="9876"/>
                    </a:cubicBezTo>
                    <a:lnTo>
                      <a:pt x="11373" y="1496"/>
                    </a:lnTo>
                    <a:cubicBezTo>
                      <a:pt x="11373" y="662"/>
                      <a:pt x="10711" y="0"/>
                      <a:pt x="98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oogle Shape;1222;p51">
            <a:extLst>
              <a:ext uri="{FF2B5EF4-FFF2-40B4-BE49-F238E27FC236}">
                <a16:creationId xmlns:a16="http://schemas.microsoft.com/office/drawing/2014/main" id="{CBF92D18-4084-FB70-8E02-9A525F0B8C33}"/>
              </a:ext>
            </a:extLst>
          </p:cNvPr>
          <p:cNvGrpSpPr/>
          <p:nvPr/>
        </p:nvGrpSpPr>
        <p:grpSpPr>
          <a:xfrm>
            <a:off x="354713" y="5918075"/>
            <a:ext cx="732107" cy="723079"/>
            <a:chOff x="4865550" y="3774225"/>
            <a:chExt cx="606050" cy="598575"/>
          </a:xfrm>
          <a:solidFill>
            <a:srgbClr val="0000FE"/>
          </a:solidFill>
        </p:grpSpPr>
        <p:sp>
          <p:nvSpPr>
            <p:cNvPr id="5" name="Google Shape;1223;p51">
              <a:extLst>
                <a:ext uri="{FF2B5EF4-FFF2-40B4-BE49-F238E27FC236}">
                  <a16:creationId xmlns:a16="http://schemas.microsoft.com/office/drawing/2014/main" id="{5F062D50-7DB7-7FD0-1306-5CEBD7CB6155}"/>
                </a:ext>
              </a:extLst>
            </p:cNvPr>
            <p:cNvSpPr/>
            <p:nvPr/>
          </p:nvSpPr>
          <p:spPr>
            <a:xfrm>
              <a:off x="4865550" y="377422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69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7"/>
                  </a:cubicBezTo>
                  <a:lnTo>
                    <a:pt x="0" y="9876"/>
                  </a:lnTo>
                  <a:cubicBezTo>
                    <a:pt x="0" y="10696"/>
                    <a:pt x="662" y="11357"/>
                    <a:pt x="1497" y="11373"/>
                  </a:cubicBezTo>
                  <a:lnTo>
                    <a:pt x="9876" y="11373"/>
                  </a:lnTo>
                  <a:cubicBezTo>
                    <a:pt x="10696" y="11373"/>
                    <a:pt x="11373" y="10696"/>
                    <a:pt x="11373" y="9876"/>
                  </a:cubicBezTo>
                  <a:lnTo>
                    <a:pt x="11373" y="1497"/>
                  </a:lnTo>
                  <a:cubicBezTo>
                    <a:pt x="11373" y="662"/>
                    <a:pt x="10696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24;p51">
              <a:extLst>
                <a:ext uri="{FF2B5EF4-FFF2-40B4-BE49-F238E27FC236}">
                  <a16:creationId xmlns:a16="http://schemas.microsoft.com/office/drawing/2014/main" id="{FD1971FD-2574-931D-7455-68D64E6AA0EA}"/>
                </a:ext>
              </a:extLst>
            </p:cNvPr>
            <p:cNvSpPr/>
            <p:nvPr/>
          </p:nvSpPr>
          <p:spPr>
            <a:xfrm>
              <a:off x="4865550" y="40884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20" y="1969"/>
                  </a:moveTo>
                  <a:lnTo>
                    <a:pt x="9420" y="9388"/>
                  </a:lnTo>
                  <a:lnTo>
                    <a:pt x="1969" y="9388"/>
                  </a:lnTo>
                  <a:lnTo>
                    <a:pt x="1969" y="1969"/>
                  </a:lnTo>
                  <a:close/>
                  <a:moveTo>
                    <a:pt x="1497" y="0"/>
                  </a:moveTo>
                  <a:cubicBezTo>
                    <a:pt x="678" y="0"/>
                    <a:pt x="0" y="662"/>
                    <a:pt x="0" y="1496"/>
                  </a:cubicBezTo>
                  <a:lnTo>
                    <a:pt x="0" y="9876"/>
                  </a:lnTo>
                  <a:cubicBezTo>
                    <a:pt x="0" y="10695"/>
                    <a:pt x="678" y="11357"/>
                    <a:pt x="1497" y="11373"/>
                  </a:cubicBezTo>
                  <a:lnTo>
                    <a:pt x="9876" y="11373"/>
                  </a:lnTo>
                  <a:cubicBezTo>
                    <a:pt x="10711" y="11357"/>
                    <a:pt x="11373" y="10695"/>
                    <a:pt x="11373" y="9876"/>
                  </a:cubicBezTo>
                  <a:lnTo>
                    <a:pt x="11373" y="1496"/>
                  </a:lnTo>
                  <a:cubicBezTo>
                    <a:pt x="11373" y="662"/>
                    <a:pt x="10711" y="0"/>
                    <a:pt x="9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25;p51">
              <a:extLst>
                <a:ext uri="{FF2B5EF4-FFF2-40B4-BE49-F238E27FC236}">
                  <a16:creationId xmlns:a16="http://schemas.microsoft.com/office/drawing/2014/main" id="{66B51C98-B155-80BA-6A81-406E468781DE}"/>
                </a:ext>
              </a:extLst>
            </p:cNvPr>
            <p:cNvSpPr/>
            <p:nvPr/>
          </p:nvSpPr>
          <p:spPr>
            <a:xfrm>
              <a:off x="5187275" y="4088075"/>
              <a:ext cx="284325" cy="284325"/>
            </a:xfrm>
            <a:custGeom>
              <a:avLst/>
              <a:gdLst/>
              <a:ahLst/>
              <a:cxnLst/>
              <a:rect l="l" t="t" r="r" b="b"/>
              <a:pathLst>
                <a:path w="11373" h="11373" extrusionOk="0">
                  <a:moveTo>
                    <a:pt x="9404" y="1985"/>
                  </a:moveTo>
                  <a:lnTo>
                    <a:pt x="9404" y="9404"/>
                  </a:lnTo>
                  <a:lnTo>
                    <a:pt x="1969" y="9404"/>
                  </a:lnTo>
                  <a:lnTo>
                    <a:pt x="1969" y="1985"/>
                  </a:lnTo>
                  <a:close/>
                  <a:moveTo>
                    <a:pt x="9877" y="0"/>
                  </a:moveTo>
                  <a:lnTo>
                    <a:pt x="1497" y="16"/>
                  </a:lnTo>
                  <a:cubicBezTo>
                    <a:pt x="1487" y="16"/>
                    <a:pt x="1478" y="16"/>
                    <a:pt x="1469" y="16"/>
                  </a:cubicBezTo>
                  <a:cubicBezTo>
                    <a:pt x="662" y="16"/>
                    <a:pt x="0" y="687"/>
                    <a:pt x="0" y="1512"/>
                  </a:cubicBezTo>
                  <a:lnTo>
                    <a:pt x="0" y="9877"/>
                  </a:lnTo>
                  <a:cubicBezTo>
                    <a:pt x="0" y="10711"/>
                    <a:pt x="678" y="11373"/>
                    <a:pt x="1497" y="11373"/>
                  </a:cubicBezTo>
                  <a:lnTo>
                    <a:pt x="9877" y="11373"/>
                  </a:lnTo>
                  <a:cubicBezTo>
                    <a:pt x="10711" y="11373"/>
                    <a:pt x="11373" y="10711"/>
                    <a:pt x="11373" y="9877"/>
                  </a:cubicBezTo>
                  <a:lnTo>
                    <a:pt x="11373" y="1497"/>
                  </a:lnTo>
                  <a:cubicBezTo>
                    <a:pt x="11373" y="678"/>
                    <a:pt x="10711" y="0"/>
                    <a:pt x="9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801285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20AB6404-3FE3-40FD-5409-71F061CEF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6CB59-4F8C-D946-055B-9FAB38D7D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7589"/>
            <a:ext cx="10515600" cy="2852737"/>
          </a:xfrm>
        </p:spPr>
        <p:txBody>
          <a:bodyPr/>
          <a:lstStyle/>
          <a:p>
            <a:pPr algn="ctr"/>
            <a:r>
              <a:rPr lang="en-US" b="1">
                <a:latin typeface="Comic Sans MS"/>
              </a:rPr>
              <a:t>Thanks for Tuning In </a:t>
            </a:r>
            <a:r>
              <a:rPr lang="en-US" b="1">
                <a:latin typeface="Comic Sans MS"/>
                <a:sym typeface="Wingdings" panose="05000000000000000000" pitchFamily="2" charset="2"/>
              </a:rPr>
              <a:t></a:t>
            </a:r>
            <a:br>
              <a:rPr lang="en-US" b="1">
                <a:latin typeface="Comic Sans MS"/>
                <a:sym typeface="Wingdings" panose="05000000000000000000" pitchFamily="2" charset="2"/>
              </a:rPr>
            </a:br>
            <a:r>
              <a:rPr lang="en-US" sz="5400" b="1">
                <a:solidFill>
                  <a:schemeClr val="bg1"/>
                </a:solidFill>
                <a:latin typeface="Comic Sans MS"/>
                <a:sym typeface="Wingdings" panose="05000000000000000000" pitchFamily="2" charset="2"/>
              </a:rPr>
              <a:t>Questions?</a:t>
            </a:r>
            <a:endParaRPr lang="en-US" b="1">
              <a:solidFill>
                <a:schemeClr val="bg1"/>
              </a:solidFill>
              <a:latin typeface="Comic Sans MS"/>
            </a:endParaRPr>
          </a:p>
        </p:txBody>
      </p:sp>
      <p:grpSp>
        <p:nvGrpSpPr>
          <p:cNvPr id="3" name="Google Shape;1122;p81">
            <a:extLst>
              <a:ext uri="{FF2B5EF4-FFF2-40B4-BE49-F238E27FC236}">
                <a16:creationId xmlns:a16="http://schemas.microsoft.com/office/drawing/2014/main" id="{B25A8373-3C42-DD76-3961-D500D2F259AF}"/>
              </a:ext>
            </a:extLst>
          </p:cNvPr>
          <p:cNvGrpSpPr/>
          <p:nvPr/>
        </p:nvGrpSpPr>
        <p:grpSpPr>
          <a:xfrm rot="10800000">
            <a:off x="7003646" y="4318091"/>
            <a:ext cx="6844341" cy="6842678"/>
            <a:chOff x="4517000" y="486963"/>
            <a:chExt cx="4170582" cy="4169568"/>
          </a:xfrm>
        </p:grpSpPr>
        <p:sp>
          <p:nvSpPr>
            <p:cNvPr id="4" name="Google Shape;1123;p81">
              <a:extLst>
                <a:ext uri="{FF2B5EF4-FFF2-40B4-BE49-F238E27FC236}">
                  <a16:creationId xmlns:a16="http://schemas.microsoft.com/office/drawing/2014/main" id="{DEC8A386-54D9-35F5-91E9-63F88E5DE334}"/>
                </a:ext>
              </a:extLst>
            </p:cNvPr>
            <p:cNvSpPr/>
            <p:nvPr/>
          </p:nvSpPr>
          <p:spPr>
            <a:xfrm rot="10800000">
              <a:off x="4893243" y="670926"/>
              <a:ext cx="2847576" cy="707786"/>
            </a:xfrm>
            <a:custGeom>
              <a:avLst/>
              <a:gdLst/>
              <a:ahLst/>
              <a:cxnLst/>
              <a:rect l="l" t="t" r="r" b="b"/>
              <a:pathLst>
                <a:path w="55802" h="13870" extrusionOk="0">
                  <a:moveTo>
                    <a:pt x="55802" y="1"/>
                  </a:moveTo>
                  <a:lnTo>
                    <a:pt x="54213" y="367"/>
                  </a:lnTo>
                  <a:lnTo>
                    <a:pt x="50975" y="775"/>
                  </a:lnTo>
                  <a:lnTo>
                    <a:pt x="49387" y="876"/>
                  </a:lnTo>
                  <a:lnTo>
                    <a:pt x="48124" y="917"/>
                  </a:lnTo>
                  <a:lnTo>
                    <a:pt x="45639" y="795"/>
                  </a:lnTo>
                  <a:lnTo>
                    <a:pt x="41974" y="388"/>
                  </a:lnTo>
                  <a:lnTo>
                    <a:pt x="38410" y="82"/>
                  </a:lnTo>
                  <a:lnTo>
                    <a:pt x="36088" y="102"/>
                  </a:lnTo>
                  <a:lnTo>
                    <a:pt x="34357" y="326"/>
                  </a:lnTo>
                  <a:lnTo>
                    <a:pt x="33237" y="571"/>
                  </a:lnTo>
                  <a:lnTo>
                    <a:pt x="32117" y="937"/>
                  </a:lnTo>
                  <a:lnTo>
                    <a:pt x="30997" y="1426"/>
                  </a:lnTo>
                  <a:lnTo>
                    <a:pt x="30447" y="1732"/>
                  </a:lnTo>
                  <a:lnTo>
                    <a:pt x="27718" y="3361"/>
                  </a:lnTo>
                  <a:lnTo>
                    <a:pt x="23563" y="5846"/>
                  </a:lnTo>
                  <a:lnTo>
                    <a:pt x="21425" y="6905"/>
                  </a:lnTo>
                  <a:lnTo>
                    <a:pt x="19979" y="7495"/>
                  </a:lnTo>
                  <a:lnTo>
                    <a:pt x="19225" y="7740"/>
                  </a:lnTo>
                  <a:lnTo>
                    <a:pt x="18533" y="7923"/>
                  </a:lnTo>
                  <a:lnTo>
                    <a:pt x="17087" y="8167"/>
                  </a:lnTo>
                  <a:lnTo>
                    <a:pt x="14847" y="8269"/>
                  </a:lnTo>
                  <a:lnTo>
                    <a:pt x="11792" y="8126"/>
                  </a:lnTo>
                  <a:lnTo>
                    <a:pt x="8757" y="7984"/>
                  </a:lnTo>
                  <a:lnTo>
                    <a:pt x="7291" y="8004"/>
                  </a:lnTo>
                  <a:lnTo>
                    <a:pt x="6334" y="8086"/>
                  </a:lnTo>
                  <a:lnTo>
                    <a:pt x="4481" y="8554"/>
                  </a:lnTo>
                  <a:lnTo>
                    <a:pt x="2648" y="9308"/>
                  </a:lnTo>
                  <a:lnTo>
                    <a:pt x="876" y="10285"/>
                  </a:lnTo>
                  <a:lnTo>
                    <a:pt x="0" y="10835"/>
                  </a:lnTo>
                  <a:lnTo>
                    <a:pt x="1324" y="11670"/>
                  </a:lnTo>
                  <a:lnTo>
                    <a:pt x="4094" y="13198"/>
                  </a:lnTo>
                  <a:lnTo>
                    <a:pt x="5540" y="13870"/>
                  </a:lnTo>
                  <a:lnTo>
                    <a:pt x="5988" y="13707"/>
                  </a:lnTo>
                  <a:lnTo>
                    <a:pt x="6924" y="13544"/>
                  </a:lnTo>
                  <a:lnTo>
                    <a:pt x="8391" y="13503"/>
                  </a:lnTo>
                  <a:lnTo>
                    <a:pt x="9348" y="13544"/>
                  </a:lnTo>
                  <a:lnTo>
                    <a:pt x="11303" y="13605"/>
                  </a:lnTo>
                  <a:lnTo>
                    <a:pt x="15010" y="13686"/>
                  </a:lnTo>
                  <a:lnTo>
                    <a:pt x="17698" y="13523"/>
                  </a:lnTo>
                  <a:lnTo>
                    <a:pt x="19470" y="13279"/>
                  </a:lnTo>
                  <a:lnTo>
                    <a:pt x="21241" y="12872"/>
                  </a:lnTo>
                  <a:lnTo>
                    <a:pt x="23034" y="12301"/>
                  </a:lnTo>
                  <a:lnTo>
                    <a:pt x="23950" y="11914"/>
                  </a:lnTo>
                  <a:lnTo>
                    <a:pt x="24765" y="11528"/>
                  </a:lnTo>
                  <a:lnTo>
                    <a:pt x="26455" y="10509"/>
                  </a:lnTo>
                  <a:lnTo>
                    <a:pt x="29042" y="8697"/>
                  </a:lnTo>
                  <a:lnTo>
                    <a:pt x="31709" y="6782"/>
                  </a:lnTo>
                  <a:lnTo>
                    <a:pt x="33481" y="5662"/>
                  </a:lnTo>
                  <a:lnTo>
                    <a:pt x="35273" y="4746"/>
                  </a:lnTo>
                  <a:lnTo>
                    <a:pt x="36618" y="4277"/>
                  </a:lnTo>
                  <a:lnTo>
                    <a:pt x="37514" y="4074"/>
                  </a:lnTo>
                  <a:lnTo>
                    <a:pt x="37962" y="4033"/>
                  </a:lnTo>
                  <a:lnTo>
                    <a:pt x="38756" y="3972"/>
                  </a:lnTo>
                  <a:lnTo>
                    <a:pt x="40365" y="4053"/>
                  </a:lnTo>
                  <a:lnTo>
                    <a:pt x="42768" y="4461"/>
                  </a:lnTo>
                  <a:lnTo>
                    <a:pt x="46006" y="5255"/>
                  </a:lnTo>
                  <a:lnTo>
                    <a:pt x="48409" y="5744"/>
                  </a:lnTo>
                  <a:lnTo>
                    <a:pt x="49977" y="5927"/>
                  </a:lnTo>
                  <a:lnTo>
                    <a:pt x="50751" y="5947"/>
                  </a:lnTo>
                  <a:lnTo>
                    <a:pt x="51179" y="5520"/>
                  </a:lnTo>
                  <a:lnTo>
                    <a:pt x="51586" y="5112"/>
                  </a:lnTo>
                  <a:lnTo>
                    <a:pt x="50690" y="4990"/>
                  </a:lnTo>
                  <a:lnTo>
                    <a:pt x="51199" y="4990"/>
                  </a:lnTo>
                  <a:lnTo>
                    <a:pt x="51688" y="5011"/>
                  </a:lnTo>
                  <a:lnTo>
                    <a:pt x="52808" y="3829"/>
                  </a:lnTo>
                  <a:lnTo>
                    <a:pt x="54865" y="1324"/>
                  </a:lnTo>
                  <a:lnTo>
                    <a:pt x="558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24;p81">
              <a:extLst>
                <a:ext uri="{FF2B5EF4-FFF2-40B4-BE49-F238E27FC236}">
                  <a16:creationId xmlns:a16="http://schemas.microsoft.com/office/drawing/2014/main" id="{487BC990-EA1C-A388-BF3B-49A260AAEB30}"/>
                </a:ext>
              </a:extLst>
            </p:cNvPr>
            <p:cNvSpPr/>
            <p:nvPr/>
          </p:nvSpPr>
          <p:spPr>
            <a:xfrm rot="10800000">
              <a:off x="5403492" y="3720078"/>
              <a:ext cx="2023493" cy="811734"/>
            </a:xfrm>
            <a:custGeom>
              <a:avLst/>
              <a:gdLst/>
              <a:ahLst/>
              <a:cxnLst/>
              <a:rect l="l" t="t" r="r" b="b"/>
              <a:pathLst>
                <a:path w="39653" h="15907" extrusionOk="0">
                  <a:moveTo>
                    <a:pt x="30019" y="1"/>
                  </a:moveTo>
                  <a:lnTo>
                    <a:pt x="29103" y="367"/>
                  </a:lnTo>
                  <a:lnTo>
                    <a:pt x="28166" y="734"/>
                  </a:lnTo>
                  <a:lnTo>
                    <a:pt x="16293" y="5357"/>
                  </a:lnTo>
                  <a:lnTo>
                    <a:pt x="4400" y="10000"/>
                  </a:lnTo>
                  <a:lnTo>
                    <a:pt x="3218" y="10448"/>
                  </a:lnTo>
                  <a:lnTo>
                    <a:pt x="1569" y="11365"/>
                  </a:lnTo>
                  <a:lnTo>
                    <a:pt x="632" y="12159"/>
                  </a:lnTo>
                  <a:lnTo>
                    <a:pt x="265" y="12668"/>
                  </a:lnTo>
                  <a:lnTo>
                    <a:pt x="102" y="12912"/>
                  </a:lnTo>
                  <a:lnTo>
                    <a:pt x="1" y="13422"/>
                  </a:lnTo>
                  <a:lnTo>
                    <a:pt x="82" y="13910"/>
                  </a:lnTo>
                  <a:lnTo>
                    <a:pt x="367" y="14358"/>
                  </a:lnTo>
                  <a:lnTo>
                    <a:pt x="998" y="14990"/>
                  </a:lnTo>
                  <a:lnTo>
                    <a:pt x="2119" y="15662"/>
                  </a:lnTo>
                  <a:lnTo>
                    <a:pt x="2730" y="15906"/>
                  </a:lnTo>
                  <a:lnTo>
                    <a:pt x="3320" y="15825"/>
                  </a:lnTo>
                  <a:lnTo>
                    <a:pt x="4481" y="15560"/>
                  </a:lnTo>
                  <a:lnTo>
                    <a:pt x="6090" y="15030"/>
                  </a:lnTo>
                  <a:lnTo>
                    <a:pt x="8065" y="14094"/>
                  </a:lnTo>
                  <a:lnTo>
                    <a:pt x="9898" y="13014"/>
                  </a:lnTo>
                  <a:lnTo>
                    <a:pt x="12607" y="11222"/>
                  </a:lnTo>
                  <a:lnTo>
                    <a:pt x="15458" y="9511"/>
                  </a:lnTo>
                  <a:lnTo>
                    <a:pt x="17556" y="8554"/>
                  </a:lnTo>
                  <a:lnTo>
                    <a:pt x="18717" y="8167"/>
                  </a:lnTo>
                  <a:lnTo>
                    <a:pt x="19490" y="7943"/>
                  </a:lnTo>
                  <a:lnTo>
                    <a:pt x="21079" y="7617"/>
                  </a:lnTo>
                  <a:lnTo>
                    <a:pt x="23462" y="7332"/>
                  </a:lnTo>
                  <a:lnTo>
                    <a:pt x="26700" y="7210"/>
                  </a:lnTo>
                  <a:lnTo>
                    <a:pt x="29958" y="7129"/>
                  </a:lnTo>
                  <a:lnTo>
                    <a:pt x="31567" y="6986"/>
                  </a:lnTo>
                  <a:lnTo>
                    <a:pt x="32606" y="6884"/>
                  </a:lnTo>
                  <a:lnTo>
                    <a:pt x="34663" y="6518"/>
                  </a:lnTo>
                  <a:lnTo>
                    <a:pt x="36699" y="6029"/>
                  </a:lnTo>
                  <a:lnTo>
                    <a:pt x="38695" y="5377"/>
                  </a:lnTo>
                  <a:lnTo>
                    <a:pt x="39652" y="5011"/>
                  </a:lnTo>
                  <a:lnTo>
                    <a:pt x="38532" y="4237"/>
                  </a:lnTo>
                  <a:lnTo>
                    <a:pt x="36211" y="2831"/>
                  </a:lnTo>
                  <a:lnTo>
                    <a:pt x="33807" y="1569"/>
                  </a:lnTo>
                  <a:lnTo>
                    <a:pt x="31303" y="469"/>
                  </a:lnTo>
                  <a:lnTo>
                    <a:pt x="30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25;p81">
              <a:extLst>
                <a:ext uri="{FF2B5EF4-FFF2-40B4-BE49-F238E27FC236}">
                  <a16:creationId xmlns:a16="http://schemas.microsoft.com/office/drawing/2014/main" id="{8493E8C0-49B0-F479-CCB3-00803815B42B}"/>
                </a:ext>
              </a:extLst>
            </p:cNvPr>
            <p:cNvSpPr/>
            <p:nvPr/>
          </p:nvSpPr>
          <p:spPr>
            <a:xfrm rot="10800000">
              <a:off x="4982599" y="2075993"/>
              <a:ext cx="3683192" cy="2042170"/>
            </a:xfrm>
            <a:custGeom>
              <a:avLst/>
              <a:gdLst/>
              <a:ahLst/>
              <a:cxnLst/>
              <a:rect l="l" t="t" r="r" b="b"/>
              <a:pathLst>
                <a:path w="72177" h="40019" extrusionOk="0">
                  <a:moveTo>
                    <a:pt x="67818" y="0"/>
                  </a:moveTo>
                  <a:lnTo>
                    <a:pt x="66556" y="530"/>
                  </a:lnTo>
                  <a:lnTo>
                    <a:pt x="64112" y="1874"/>
                  </a:lnTo>
                  <a:lnTo>
                    <a:pt x="61770" y="3422"/>
                  </a:lnTo>
                  <a:lnTo>
                    <a:pt x="59509" y="5153"/>
                  </a:lnTo>
                  <a:lnTo>
                    <a:pt x="56169" y="7820"/>
                  </a:lnTo>
                  <a:lnTo>
                    <a:pt x="52727" y="10366"/>
                  </a:lnTo>
                  <a:lnTo>
                    <a:pt x="50304" y="11853"/>
                  </a:lnTo>
                  <a:lnTo>
                    <a:pt x="49041" y="12484"/>
                  </a:lnTo>
                  <a:lnTo>
                    <a:pt x="48145" y="12912"/>
                  </a:lnTo>
                  <a:lnTo>
                    <a:pt x="46292" y="13604"/>
                  </a:lnTo>
                  <a:lnTo>
                    <a:pt x="44377" y="14195"/>
                  </a:lnTo>
                  <a:lnTo>
                    <a:pt x="42443" y="14643"/>
                  </a:lnTo>
                  <a:lnTo>
                    <a:pt x="39469" y="15193"/>
                  </a:lnTo>
                  <a:lnTo>
                    <a:pt x="35457" y="15743"/>
                  </a:lnTo>
                  <a:lnTo>
                    <a:pt x="31445" y="16231"/>
                  </a:lnTo>
                  <a:lnTo>
                    <a:pt x="27474" y="16883"/>
                  </a:lnTo>
                  <a:lnTo>
                    <a:pt x="24582" y="17555"/>
                  </a:lnTo>
                  <a:lnTo>
                    <a:pt x="22708" y="18146"/>
                  </a:lnTo>
                  <a:lnTo>
                    <a:pt x="20875" y="18859"/>
                  </a:lnTo>
                  <a:lnTo>
                    <a:pt x="19124" y="19734"/>
                  </a:lnTo>
                  <a:lnTo>
                    <a:pt x="18269" y="20243"/>
                  </a:lnTo>
                  <a:lnTo>
                    <a:pt x="17454" y="20773"/>
                  </a:lnTo>
                  <a:lnTo>
                    <a:pt x="16028" y="21852"/>
                  </a:lnTo>
                  <a:lnTo>
                    <a:pt x="14766" y="22972"/>
                  </a:lnTo>
                  <a:lnTo>
                    <a:pt x="13646" y="24174"/>
                  </a:lnTo>
                  <a:lnTo>
                    <a:pt x="12098" y="26068"/>
                  </a:lnTo>
                  <a:lnTo>
                    <a:pt x="10061" y="28838"/>
                  </a:lnTo>
                  <a:lnTo>
                    <a:pt x="8921" y="30345"/>
                  </a:lnTo>
                  <a:lnTo>
                    <a:pt x="8554" y="30793"/>
                  </a:lnTo>
                  <a:lnTo>
                    <a:pt x="7719" y="31628"/>
                  </a:lnTo>
                  <a:lnTo>
                    <a:pt x="6233" y="32809"/>
                  </a:lnTo>
                  <a:lnTo>
                    <a:pt x="3911" y="34235"/>
                  </a:lnTo>
                  <a:lnTo>
                    <a:pt x="1324" y="35518"/>
                  </a:lnTo>
                  <a:lnTo>
                    <a:pt x="1" y="36088"/>
                  </a:lnTo>
                  <a:lnTo>
                    <a:pt x="143" y="37065"/>
                  </a:lnTo>
                  <a:lnTo>
                    <a:pt x="530" y="39020"/>
                  </a:lnTo>
                  <a:lnTo>
                    <a:pt x="775" y="40018"/>
                  </a:lnTo>
                  <a:lnTo>
                    <a:pt x="2770" y="39489"/>
                  </a:lnTo>
                  <a:lnTo>
                    <a:pt x="5723" y="38532"/>
                  </a:lnTo>
                  <a:lnTo>
                    <a:pt x="7617" y="37778"/>
                  </a:lnTo>
                  <a:lnTo>
                    <a:pt x="9430" y="36882"/>
                  </a:lnTo>
                  <a:lnTo>
                    <a:pt x="11141" y="35843"/>
                  </a:lnTo>
                  <a:lnTo>
                    <a:pt x="12729" y="34662"/>
                  </a:lnTo>
                  <a:lnTo>
                    <a:pt x="14175" y="33277"/>
                  </a:lnTo>
                  <a:lnTo>
                    <a:pt x="14827" y="32483"/>
                  </a:lnTo>
                  <a:lnTo>
                    <a:pt x="15356" y="31791"/>
                  </a:lnTo>
                  <a:lnTo>
                    <a:pt x="16354" y="30304"/>
                  </a:lnTo>
                  <a:lnTo>
                    <a:pt x="17739" y="28003"/>
                  </a:lnTo>
                  <a:lnTo>
                    <a:pt x="19165" y="25885"/>
                  </a:lnTo>
                  <a:lnTo>
                    <a:pt x="20265" y="24683"/>
                  </a:lnTo>
                  <a:lnTo>
                    <a:pt x="21181" y="23950"/>
                  </a:lnTo>
                  <a:lnTo>
                    <a:pt x="21853" y="23543"/>
                  </a:lnTo>
                  <a:lnTo>
                    <a:pt x="22586" y="23217"/>
                  </a:lnTo>
                  <a:lnTo>
                    <a:pt x="23401" y="23013"/>
                  </a:lnTo>
                  <a:lnTo>
                    <a:pt x="23829" y="22932"/>
                  </a:lnTo>
                  <a:lnTo>
                    <a:pt x="26904" y="22463"/>
                  </a:lnTo>
                  <a:lnTo>
                    <a:pt x="33747" y="21241"/>
                  </a:lnTo>
                  <a:lnTo>
                    <a:pt x="37922" y="20569"/>
                  </a:lnTo>
                  <a:lnTo>
                    <a:pt x="39449" y="20386"/>
                  </a:lnTo>
                  <a:lnTo>
                    <a:pt x="41200" y="20203"/>
                  </a:lnTo>
                  <a:lnTo>
                    <a:pt x="44357" y="19653"/>
                  </a:lnTo>
                  <a:lnTo>
                    <a:pt x="47127" y="18960"/>
                  </a:lnTo>
                  <a:lnTo>
                    <a:pt x="49571" y="18085"/>
                  </a:lnTo>
                  <a:lnTo>
                    <a:pt x="51750" y="17107"/>
                  </a:lnTo>
                  <a:lnTo>
                    <a:pt x="53685" y="16028"/>
                  </a:lnTo>
                  <a:lnTo>
                    <a:pt x="55456" y="14867"/>
                  </a:lnTo>
                  <a:lnTo>
                    <a:pt x="57065" y="13645"/>
                  </a:lnTo>
                  <a:lnTo>
                    <a:pt x="59346" y="11792"/>
                  </a:lnTo>
                  <a:lnTo>
                    <a:pt x="62360" y="9328"/>
                  </a:lnTo>
                  <a:lnTo>
                    <a:pt x="64825" y="7637"/>
                  </a:lnTo>
                  <a:lnTo>
                    <a:pt x="66637" y="6599"/>
                  </a:lnTo>
                  <a:lnTo>
                    <a:pt x="68653" y="5702"/>
                  </a:lnTo>
                  <a:lnTo>
                    <a:pt x="70914" y="4908"/>
                  </a:lnTo>
                  <a:lnTo>
                    <a:pt x="72176" y="4603"/>
                  </a:lnTo>
                  <a:lnTo>
                    <a:pt x="71158" y="3381"/>
                  </a:lnTo>
                  <a:lnTo>
                    <a:pt x="68979" y="1079"/>
                  </a:lnTo>
                  <a:lnTo>
                    <a:pt x="678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26;p81">
              <a:extLst>
                <a:ext uri="{FF2B5EF4-FFF2-40B4-BE49-F238E27FC236}">
                  <a16:creationId xmlns:a16="http://schemas.microsoft.com/office/drawing/2014/main" id="{3EFB3589-C864-BC66-77EE-EE516F1DEAFD}"/>
                </a:ext>
              </a:extLst>
            </p:cNvPr>
            <p:cNvSpPr/>
            <p:nvPr/>
          </p:nvSpPr>
          <p:spPr>
            <a:xfrm rot="10800000">
              <a:off x="7814560" y="3148489"/>
              <a:ext cx="790965" cy="584140"/>
            </a:xfrm>
            <a:custGeom>
              <a:avLst/>
              <a:gdLst/>
              <a:ahLst/>
              <a:cxnLst/>
              <a:rect l="l" t="t" r="r" b="b"/>
              <a:pathLst>
                <a:path w="15500" h="11447" extrusionOk="0">
                  <a:moveTo>
                    <a:pt x="5337" y="1"/>
                  </a:moveTo>
                  <a:lnTo>
                    <a:pt x="4461" y="1345"/>
                  </a:lnTo>
                  <a:lnTo>
                    <a:pt x="2913" y="4094"/>
                  </a:lnTo>
                  <a:lnTo>
                    <a:pt x="1589" y="6966"/>
                  </a:lnTo>
                  <a:lnTo>
                    <a:pt x="469" y="9919"/>
                  </a:lnTo>
                  <a:lnTo>
                    <a:pt x="1" y="11446"/>
                  </a:lnTo>
                  <a:lnTo>
                    <a:pt x="5826" y="8412"/>
                  </a:lnTo>
                  <a:lnTo>
                    <a:pt x="11650" y="5398"/>
                  </a:lnTo>
                  <a:lnTo>
                    <a:pt x="12485" y="4868"/>
                  </a:lnTo>
                  <a:lnTo>
                    <a:pt x="13809" y="3952"/>
                  </a:lnTo>
                  <a:lnTo>
                    <a:pt x="14725" y="3198"/>
                  </a:lnTo>
                  <a:lnTo>
                    <a:pt x="15275" y="2587"/>
                  </a:lnTo>
                  <a:lnTo>
                    <a:pt x="15499" y="2119"/>
                  </a:lnTo>
                  <a:lnTo>
                    <a:pt x="15458" y="1752"/>
                  </a:lnTo>
                  <a:lnTo>
                    <a:pt x="15153" y="1487"/>
                  </a:lnTo>
                  <a:lnTo>
                    <a:pt x="14664" y="1304"/>
                  </a:lnTo>
                  <a:lnTo>
                    <a:pt x="13646" y="1141"/>
                  </a:lnTo>
                  <a:lnTo>
                    <a:pt x="11915" y="1121"/>
                  </a:lnTo>
                  <a:lnTo>
                    <a:pt x="10143" y="1162"/>
                  </a:lnTo>
                  <a:lnTo>
                    <a:pt x="8616" y="1162"/>
                  </a:lnTo>
                  <a:lnTo>
                    <a:pt x="8066" y="1121"/>
                  </a:lnTo>
                  <a:lnTo>
                    <a:pt x="7373" y="978"/>
                  </a:lnTo>
                  <a:lnTo>
                    <a:pt x="5968" y="408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27;p81">
              <a:extLst>
                <a:ext uri="{FF2B5EF4-FFF2-40B4-BE49-F238E27FC236}">
                  <a16:creationId xmlns:a16="http://schemas.microsoft.com/office/drawing/2014/main" id="{B84986F3-E84E-C43A-8C5A-FF2FACF4B025}"/>
                </a:ext>
              </a:extLst>
            </p:cNvPr>
            <p:cNvSpPr/>
            <p:nvPr/>
          </p:nvSpPr>
          <p:spPr>
            <a:xfrm rot="10800000">
              <a:off x="4739389" y="1049217"/>
              <a:ext cx="3507547" cy="2687546"/>
            </a:xfrm>
            <a:custGeom>
              <a:avLst/>
              <a:gdLst/>
              <a:ahLst/>
              <a:cxnLst/>
              <a:rect l="l" t="t" r="r" b="b"/>
              <a:pathLst>
                <a:path w="68735" h="52666" extrusionOk="0">
                  <a:moveTo>
                    <a:pt x="66107" y="0"/>
                  </a:moveTo>
                  <a:lnTo>
                    <a:pt x="65374" y="448"/>
                  </a:lnTo>
                  <a:lnTo>
                    <a:pt x="63948" y="1446"/>
                  </a:lnTo>
                  <a:lnTo>
                    <a:pt x="62584" y="2627"/>
                  </a:lnTo>
                  <a:lnTo>
                    <a:pt x="61219" y="3910"/>
                  </a:lnTo>
                  <a:lnTo>
                    <a:pt x="57940" y="7454"/>
                  </a:lnTo>
                  <a:lnTo>
                    <a:pt x="54050" y="11975"/>
                  </a:lnTo>
                  <a:lnTo>
                    <a:pt x="52075" y="14073"/>
                  </a:lnTo>
                  <a:lnTo>
                    <a:pt x="50710" y="15376"/>
                  </a:lnTo>
                  <a:lnTo>
                    <a:pt x="49326" y="16537"/>
                  </a:lnTo>
                  <a:lnTo>
                    <a:pt x="47900" y="17576"/>
                  </a:lnTo>
                  <a:lnTo>
                    <a:pt x="46434" y="18431"/>
                  </a:lnTo>
                  <a:lnTo>
                    <a:pt x="44906" y="19083"/>
                  </a:lnTo>
                  <a:lnTo>
                    <a:pt x="44112" y="19307"/>
                  </a:lnTo>
                  <a:lnTo>
                    <a:pt x="42788" y="19592"/>
                  </a:lnTo>
                  <a:lnTo>
                    <a:pt x="39550" y="19999"/>
                  </a:lnTo>
                  <a:lnTo>
                    <a:pt x="37269" y="20447"/>
                  </a:lnTo>
                  <a:lnTo>
                    <a:pt x="36068" y="20916"/>
                  </a:lnTo>
                  <a:lnTo>
                    <a:pt x="35436" y="21404"/>
                  </a:lnTo>
                  <a:lnTo>
                    <a:pt x="35172" y="21791"/>
                  </a:lnTo>
                  <a:lnTo>
                    <a:pt x="35029" y="22260"/>
                  </a:lnTo>
                  <a:lnTo>
                    <a:pt x="35070" y="22789"/>
                  </a:lnTo>
                  <a:lnTo>
                    <a:pt x="35172" y="23095"/>
                  </a:lnTo>
                  <a:lnTo>
                    <a:pt x="35396" y="23685"/>
                  </a:lnTo>
                  <a:lnTo>
                    <a:pt x="35966" y="24581"/>
                  </a:lnTo>
                  <a:lnTo>
                    <a:pt x="36658" y="25213"/>
                  </a:lnTo>
                  <a:lnTo>
                    <a:pt x="37493" y="25661"/>
                  </a:lnTo>
                  <a:lnTo>
                    <a:pt x="38960" y="26150"/>
                  </a:lnTo>
                  <a:lnTo>
                    <a:pt x="40731" y="26659"/>
                  </a:lnTo>
                  <a:lnTo>
                    <a:pt x="42075" y="27127"/>
                  </a:lnTo>
                  <a:lnTo>
                    <a:pt x="42788" y="27433"/>
                  </a:lnTo>
                  <a:lnTo>
                    <a:pt x="43155" y="27616"/>
                  </a:lnTo>
                  <a:lnTo>
                    <a:pt x="43664" y="27962"/>
                  </a:lnTo>
                  <a:lnTo>
                    <a:pt x="43949" y="28288"/>
                  </a:lnTo>
                  <a:lnTo>
                    <a:pt x="43990" y="28614"/>
                  </a:lnTo>
                  <a:lnTo>
                    <a:pt x="43847" y="28899"/>
                  </a:lnTo>
                  <a:lnTo>
                    <a:pt x="43521" y="29164"/>
                  </a:lnTo>
                  <a:lnTo>
                    <a:pt x="42809" y="29551"/>
                  </a:lnTo>
                  <a:lnTo>
                    <a:pt x="40691" y="30223"/>
                  </a:lnTo>
                  <a:lnTo>
                    <a:pt x="37534" y="30895"/>
                  </a:lnTo>
                  <a:lnTo>
                    <a:pt x="36353" y="31139"/>
                  </a:lnTo>
                  <a:lnTo>
                    <a:pt x="35355" y="31343"/>
                  </a:lnTo>
                  <a:lnTo>
                    <a:pt x="33298" y="31546"/>
                  </a:lnTo>
                  <a:lnTo>
                    <a:pt x="30182" y="31648"/>
                  </a:lnTo>
                  <a:lnTo>
                    <a:pt x="28125" y="31832"/>
                  </a:lnTo>
                  <a:lnTo>
                    <a:pt x="27127" y="31995"/>
                  </a:lnTo>
                  <a:lnTo>
                    <a:pt x="25192" y="32443"/>
                  </a:lnTo>
                  <a:lnTo>
                    <a:pt x="23298" y="33094"/>
                  </a:lnTo>
                  <a:lnTo>
                    <a:pt x="21465" y="33889"/>
                  </a:lnTo>
                  <a:lnTo>
                    <a:pt x="19673" y="34825"/>
                  </a:lnTo>
                  <a:lnTo>
                    <a:pt x="17922" y="35884"/>
                  </a:lnTo>
                  <a:lnTo>
                    <a:pt x="15335" y="37615"/>
                  </a:lnTo>
                  <a:lnTo>
                    <a:pt x="10305" y="41383"/>
                  </a:lnTo>
                  <a:lnTo>
                    <a:pt x="5254" y="45049"/>
                  </a:lnTo>
                  <a:lnTo>
                    <a:pt x="2668" y="46617"/>
                  </a:lnTo>
                  <a:lnTo>
                    <a:pt x="896" y="47533"/>
                  </a:lnTo>
                  <a:lnTo>
                    <a:pt x="0" y="47941"/>
                  </a:lnTo>
                  <a:lnTo>
                    <a:pt x="998" y="49183"/>
                  </a:lnTo>
                  <a:lnTo>
                    <a:pt x="3177" y="51566"/>
                  </a:lnTo>
                  <a:lnTo>
                    <a:pt x="4318" y="52666"/>
                  </a:lnTo>
                  <a:lnTo>
                    <a:pt x="4501" y="52523"/>
                  </a:lnTo>
                  <a:lnTo>
                    <a:pt x="4867" y="52075"/>
                  </a:lnTo>
                  <a:lnTo>
                    <a:pt x="5478" y="51158"/>
                  </a:lnTo>
                  <a:lnTo>
                    <a:pt x="6476" y="49529"/>
                  </a:lnTo>
                  <a:lnTo>
                    <a:pt x="7454" y="48185"/>
                  </a:lnTo>
                  <a:lnTo>
                    <a:pt x="8228" y="47269"/>
                  </a:lnTo>
                  <a:lnTo>
                    <a:pt x="9144" y="46413"/>
                  </a:lnTo>
                  <a:lnTo>
                    <a:pt x="10203" y="45599"/>
                  </a:lnTo>
                  <a:lnTo>
                    <a:pt x="11425" y="44886"/>
                  </a:lnTo>
                  <a:lnTo>
                    <a:pt x="12830" y="44316"/>
                  </a:lnTo>
                  <a:lnTo>
                    <a:pt x="14439" y="43888"/>
                  </a:lnTo>
                  <a:lnTo>
                    <a:pt x="16252" y="43664"/>
                  </a:lnTo>
                  <a:lnTo>
                    <a:pt x="18309" y="43664"/>
                  </a:lnTo>
                  <a:lnTo>
                    <a:pt x="20590" y="43908"/>
                  </a:lnTo>
                  <a:lnTo>
                    <a:pt x="21852" y="44132"/>
                  </a:lnTo>
                  <a:lnTo>
                    <a:pt x="22708" y="44295"/>
                  </a:lnTo>
                  <a:lnTo>
                    <a:pt x="24296" y="44397"/>
                  </a:lnTo>
                  <a:lnTo>
                    <a:pt x="25742" y="44275"/>
                  </a:lnTo>
                  <a:lnTo>
                    <a:pt x="27086" y="43949"/>
                  </a:lnTo>
                  <a:lnTo>
                    <a:pt x="28329" y="43440"/>
                  </a:lnTo>
                  <a:lnTo>
                    <a:pt x="29510" y="42788"/>
                  </a:lnTo>
                  <a:lnTo>
                    <a:pt x="31180" y="41587"/>
                  </a:lnTo>
                  <a:lnTo>
                    <a:pt x="34377" y="38654"/>
                  </a:lnTo>
                  <a:lnTo>
                    <a:pt x="37310" y="36129"/>
                  </a:lnTo>
                  <a:lnTo>
                    <a:pt x="38613" y="35192"/>
                  </a:lnTo>
                  <a:lnTo>
                    <a:pt x="40019" y="34357"/>
                  </a:lnTo>
                  <a:lnTo>
                    <a:pt x="41546" y="33624"/>
                  </a:lnTo>
                  <a:lnTo>
                    <a:pt x="42361" y="33298"/>
                  </a:lnTo>
                  <a:lnTo>
                    <a:pt x="44132" y="32707"/>
                  </a:lnTo>
                  <a:lnTo>
                    <a:pt x="47615" y="31832"/>
                  </a:lnTo>
                  <a:lnTo>
                    <a:pt x="51077" y="31139"/>
                  </a:lnTo>
                  <a:lnTo>
                    <a:pt x="54600" y="30386"/>
                  </a:lnTo>
                  <a:lnTo>
                    <a:pt x="56392" y="29876"/>
                  </a:lnTo>
                  <a:lnTo>
                    <a:pt x="58246" y="29347"/>
                  </a:lnTo>
                  <a:lnTo>
                    <a:pt x="60995" y="28492"/>
                  </a:lnTo>
                  <a:lnTo>
                    <a:pt x="62726" y="27799"/>
                  </a:lnTo>
                  <a:lnTo>
                    <a:pt x="64315" y="26964"/>
                  </a:lnTo>
                  <a:lnTo>
                    <a:pt x="65679" y="25926"/>
                  </a:lnTo>
                  <a:lnTo>
                    <a:pt x="66535" y="25009"/>
                  </a:lnTo>
                  <a:lnTo>
                    <a:pt x="67023" y="24317"/>
                  </a:lnTo>
                  <a:lnTo>
                    <a:pt x="67410" y="23543"/>
                  </a:lnTo>
                  <a:lnTo>
                    <a:pt x="67716" y="22708"/>
                  </a:lnTo>
                  <a:lnTo>
                    <a:pt x="67818" y="22260"/>
                  </a:lnTo>
                  <a:lnTo>
                    <a:pt x="67899" y="21852"/>
                  </a:lnTo>
                  <a:lnTo>
                    <a:pt x="67919" y="21017"/>
                  </a:lnTo>
                  <a:lnTo>
                    <a:pt x="67797" y="20631"/>
                  </a:lnTo>
                  <a:lnTo>
                    <a:pt x="67675" y="20366"/>
                  </a:lnTo>
                  <a:lnTo>
                    <a:pt x="67288" y="19897"/>
                  </a:lnTo>
                  <a:lnTo>
                    <a:pt x="66779" y="19551"/>
                  </a:lnTo>
                  <a:lnTo>
                    <a:pt x="66188" y="19307"/>
                  </a:lnTo>
                  <a:lnTo>
                    <a:pt x="65557" y="19185"/>
                  </a:lnTo>
                  <a:lnTo>
                    <a:pt x="64926" y="19205"/>
                  </a:lnTo>
                  <a:lnTo>
                    <a:pt x="64315" y="19327"/>
                  </a:lnTo>
                  <a:lnTo>
                    <a:pt x="63785" y="19612"/>
                  </a:lnTo>
                  <a:lnTo>
                    <a:pt x="63561" y="19796"/>
                  </a:lnTo>
                  <a:lnTo>
                    <a:pt x="62441" y="20875"/>
                  </a:lnTo>
                  <a:lnTo>
                    <a:pt x="60160" y="22830"/>
                  </a:lnTo>
                  <a:lnTo>
                    <a:pt x="57798" y="24500"/>
                  </a:lnTo>
                  <a:lnTo>
                    <a:pt x="55965" y="25498"/>
                  </a:lnTo>
                  <a:lnTo>
                    <a:pt x="54722" y="26048"/>
                  </a:lnTo>
                  <a:lnTo>
                    <a:pt x="53460" y="26475"/>
                  </a:lnTo>
                  <a:lnTo>
                    <a:pt x="52156" y="26781"/>
                  </a:lnTo>
                  <a:lnTo>
                    <a:pt x="50812" y="26944"/>
                  </a:lnTo>
                  <a:lnTo>
                    <a:pt x="49468" y="26964"/>
                  </a:lnTo>
                  <a:lnTo>
                    <a:pt x="48063" y="26822"/>
                  </a:lnTo>
                  <a:lnTo>
                    <a:pt x="46637" y="26516"/>
                  </a:lnTo>
                  <a:lnTo>
                    <a:pt x="45191" y="26048"/>
                  </a:lnTo>
                  <a:lnTo>
                    <a:pt x="43684" y="25376"/>
                  </a:lnTo>
                  <a:lnTo>
                    <a:pt x="42931" y="24968"/>
                  </a:lnTo>
                  <a:lnTo>
                    <a:pt x="42198" y="24541"/>
                  </a:lnTo>
                  <a:lnTo>
                    <a:pt x="41139" y="23808"/>
                  </a:lnTo>
                  <a:lnTo>
                    <a:pt x="40487" y="23197"/>
                  </a:lnTo>
                  <a:lnTo>
                    <a:pt x="40222" y="22687"/>
                  </a:lnTo>
                  <a:lnTo>
                    <a:pt x="40304" y="22239"/>
                  </a:lnTo>
                  <a:lnTo>
                    <a:pt x="40670" y="21893"/>
                  </a:lnTo>
                  <a:lnTo>
                    <a:pt x="41689" y="21466"/>
                  </a:lnTo>
                  <a:lnTo>
                    <a:pt x="44947" y="20814"/>
                  </a:lnTo>
                  <a:lnTo>
                    <a:pt x="49000" y="20101"/>
                  </a:lnTo>
                  <a:lnTo>
                    <a:pt x="50914" y="19592"/>
                  </a:lnTo>
                  <a:lnTo>
                    <a:pt x="52055" y="19185"/>
                  </a:lnTo>
                  <a:lnTo>
                    <a:pt x="52584" y="18940"/>
                  </a:lnTo>
                  <a:lnTo>
                    <a:pt x="53949" y="18227"/>
                  </a:lnTo>
                  <a:lnTo>
                    <a:pt x="56352" y="16659"/>
                  </a:lnTo>
                  <a:lnTo>
                    <a:pt x="58449" y="14908"/>
                  </a:lnTo>
                  <a:lnTo>
                    <a:pt x="60343" y="13055"/>
                  </a:lnTo>
                  <a:lnTo>
                    <a:pt x="62971" y="10163"/>
                  </a:lnTo>
                  <a:lnTo>
                    <a:pt x="65659" y="7250"/>
                  </a:lnTo>
                  <a:lnTo>
                    <a:pt x="67634" y="5397"/>
                  </a:lnTo>
                  <a:lnTo>
                    <a:pt x="68734" y="4521"/>
                  </a:lnTo>
                  <a:lnTo>
                    <a:pt x="68143" y="3340"/>
                  </a:lnTo>
                  <a:lnTo>
                    <a:pt x="66820" y="1080"/>
                  </a:lnTo>
                  <a:lnTo>
                    <a:pt x="66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28;p81">
              <a:extLst>
                <a:ext uri="{FF2B5EF4-FFF2-40B4-BE49-F238E27FC236}">
                  <a16:creationId xmlns:a16="http://schemas.microsoft.com/office/drawing/2014/main" id="{82DAA731-95B8-E38A-A38E-756131D8096D}"/>
                </a:ext>
              </a:extLst>
            </p:cNvPr>
            <p:cNvSpPr/>
            <p:nvPr/>
          </p:nvSpPr>
          <p:spPr>
            <a:xfrm rot="10800000">
              <a:off x="4517000" y="825756"/>
              <a:ext cx="3509639" cy="2680300"/>
            </a:xfrm>
            <a:custGeom>
              <a:avLst/>
              <a:gdLst/>
              <a:ahLst/>
              <a:cxnLst/>
              <a:rect l="l" t="t" r="r" b="b"/>
              <a:pathLst>
                <a:path w="68776" h="52524" extrusionOk="0">
                  <a:moveTo>
                    <a:pt x="64417" y="0"/>
                  </a:moveTo>
                  <a:lnTo>
                    <a:pt x="63317" y="876"/>
                  </a:lnTo>
                  <a:lnTo>
                    <a:pt x="61342" y="2729"/>
                  </a:lnTo>
                  <a:lnTo>
                    <a:pt x="58654" y="5642"/>
                  </a:lnTo>
                  <a:lnTo>
                    <a:pt x="56026" y="8534"/>
                  </a:lnTo>
                  <a:lnTo>
                    <a:pt x="54132" y="10387"/>
                  </a:lnTo>
                  <a:lnTo>
                    <a:pt x="52035" y="12138"/>
                  </a:lnTo>
                  <a:lnTo>
                    <a:pt x="49632" y="13706"/>
                  </a:lnTo>
                  <a:lnTo>
                    <a:pt x="48267" y="14419"/>
                  </a:lnTo>
                  <a:lnTo>
                    <a:pt x="47738" y="14664"/>
                  </a:lnTo>
                  <a:lnTo>
                    <a:pt x="46597" y="15071"/>
                  </a:lnTo>
                  <a:lnTo>
                    <a:pt x="44683" y="15580"/>
                  </a:lnTo>
                  <a:lnTo>
                    <a:pt x="40630" y="16293"/>
                  </a:lnTo>
                  <a:lnTo>
                    <a:pt x="37372" y="16945"/>
                  </a:lnTo>
                  <a:lnTo>
                    <a:pt x="36353" y="17372"/>
                  </a:lnTo>
                  <a:lnTo>
                    <a:pt x="35987" y="17718"/>
                  </a:lnTo>
                  <a:lnTo>
                    <a:pt x="35905" y="18166"/>
                  </a:lnTo>
                  <a:lnTo>
                    <a:pt x="36170" y="18676"/>
                  </a:lnTo>
                  <a:lnTo>
                    <a:pt x="36822" y="19287"/>
                  </a:lnTo>
                  <a:lnTo>
                    <a:pt x="37881" y="20020"/>
                  </a:lnTo>
                  <a:lnTo>
                    <a:pt x="38614" y="20447"/>
                  </a:lnTo>
                  <a:lnTo>
                    <a:pt x="39367" y="20855"/>
                  </a:lnTo>
                  <a:lnTo>
                    <a:pt x="40874" y="21527"/>
                  </a:lnTo>
                  <a:lnTo>
                    <a:pt x="42320" y="21995"/>
                  </a:lnTo>
                  <a:lnTo>
                    <a:pt x="43746" y="22301"/>
                  </a:lnTo>
                  <a:lnTo>
                    <a:pt x="45151" y="22443"/>
                  </a:lnTo>
                  <a:lnTo>
                    <a:pt x="46495" y="22423"/>
                  </a:lnTo>
                  <a:lnTo>
                    <a:pt x="47839" y="22260"/>
                  </a:lnTo>
                  <a:lnTo>
                    <a:pt x="49143" y="21954"/>
                  </a:lnTo>
                  <a:lnTo>
                    <a:pt x="50405" y="21527"/>
                  </a:lnTo>
                  <a:lnTo>
                    <a:pt x="51648" y="20977"/>
                  </a:lnTo>
                  <a:lnTo>
                    <a:pt x="53481" y="19979"/>
                  </a:lnTo>
                  <a:lnTo>
                    <a:pt x="55843" y="18309"/>
                  </a:lnTo>
                  <a:lnTo>
                    <a:pt x="58124" y="16354"/>
                  </a:lnTo>
                  <a:lnTo>
                    <a:pt x="59244" y="15275"/>
                  </a:lnTo>
                  <a:lnTo>
                    <a:pt x="59468" y="15091"/>
                  </a:lnTo>
                  <a:lnTo>
                    <a:pt x="59998" y="14806"/>
                  </a:lnTo>
                  <a:lnTo>
                    <a:pt x="60609" y="14684"/>
                  </a:lnTo>
                  <a:lnTo>
                    <a:pt x="61240" y="14664"/>
                  </a:lnTo>
                  <a:lnTo>
                    <a:pt x="61871" y="14786"/>
                  </a:lnTo>
                  <a:lnTo>
                    <a:pt x="62462" y="15030"/>
                  </a:lnTo>
                  <a:lnTo>
                    <a:pt x="62971" y="15376"/>
                  </a:lnTo>
                  <a:lnTo>
                    <a:pt x="63358" y="15845"/>
                  </a:lnTo>
                  <a:lnTo>
                    <a:pt x="63480" y="16110"/>
                  </a:lnTo>
                  <a:lnTo>
                    <a:pt x="63602" y="16496"/>
                  </a:lnTo>
                  <a:lnTo>
                    <a:pt x="63582" y="17331"/>
                  </a:lnTo>
                  <a:lnTo>
                    <a:pt x="63501" y="17739"/>
                  </a:lnTo>
                  <a:lnTo>
                    <a:pt x="63399" y="18187"/>
                  </a:lnTo>
                  <a:lnTo>
                    <a:pt x="63093" y="19022"/>
                  </a:lnTo>
                  <a:lnTo>
                    <a:pt x="62706" y="19796"/>
                  </a:lnTo>
                  <a:lnTo>
                    <a:pt x="62218" y="20488"/>
                  </a:lnTo>
                  <a:lnTo>
                    <a:pt x="61362" y="21405"/>
                  </a:lnTo>
                  <a:lnTo>
                    <a:pt x="59998" y="22443"/>
                  </a:lnTo>
                  <a:lnTo>
                    <a:pt x="58409" y="23278"/>
                  </a:lnTo>
                  <a:lnTo>
                    <a:pt x="56678" y="23971"/>
                  </a:lnTo>
                  <a:lnTo>
                    <a:pt x="53929" y="24826"/>
                  </a:lnTo>
                  <a:lnTo>
                    <a:pt x="52075" y="25355"/>
                  </a:lnTo>
                  <a:lnTo>
                    <a:pt x="50283" y="25865"/>
                  </a:lnTo>
                  <a:lnTo>
                    <a:pt x="46760" y="26618"/>
                  </a:lnTo>
                  <a:lnTo>
                    <a:pt x="43298" y="27311"/>
                  </a:lnTo>
                  <a:lnTo>
                    <a:pt x="39815" y="28186"/>
                  </a:lnTo>
                  <a:lnTo>
                    <a:pt x="38044" y="28777"/>
                  </a:lnTo>
                  <a:lnTo>
                    <a:pt x="37229" y="29103"/>
                  </a:lnTo>
                  <a:lnTo>
                    <a:pt x="35702" y="29836"/>
                  </a:lnTo>
                  <a:lnTo>
                    <a:pt x="34296" y="30671"/>
                  </a:lnTo>
                  <a:lnTo>
                    <a:pt x="32993" y="31608"/>
                  </a:lnTo>
                  <a:lnTo>
                    <a:pt x="30060" y="34133"/>
                  </a:lnTo>
                  <a:lnTo>
                    <a:pt x="26863" y="37066"/>
                  </a:lnTo>
                  <a:lnTo>
                    <a:pt x="25193" y="38267"/>
                  </a:lnTo>
                  <a:lnTo>
                    <a:pt x="24012" y="38919"/>
                  </a:lnTo>
                  <a:lnTo>
                    <a:pt x="22769" y="39428"/>
                  </a:lnTo>
                  <a:lnTo>
                    <a:pt x="21425" y="39754"/>
                  </a:lnTo>
                  <a:lnTo>
                    <a:pt x="19979" y="39876"/>
                  </a:lnTo>
                  <a:lnTo>
                    <a:pt x="18391" y="39774"/>
                  </a:lnTo>
                  <a:lnTo>
                    <a:pt x="17535" y="39611"/>
                  </a:lnTo>
                  <a:lnTo>
                    <a:pt x="16273" y="39387"/>
                  </a:lnTo>
                  <a:lnTo>
                    <a:pt x="13992" y="39143"/>
                  </a:lnTo>
                  <a:lnTo>
                    <a:pt x="11935" y="39143"/>
                  </a:lnTo>
                  <a:lnTo>
                    <a:pt x="10122" y="39367"/>
                  </a:lnTo>
                  <a:lnTo>
                    <a:pt x="8513" y="39795"/>
                  </a:lnTo>
                  <a:lnTo>
                    <a:pt x="7108" y="40365"/>
                  </a:lnTo>
                  <a:lnTo>
                    <a:pt x="5886" y="41078"/>
                  </a:lnTo>
                  <a:lnTo>
                    <a:pt x="4827" y="41892"/>
                  </a:lnTo>
                  <a:lnTo>
                    <a:pt x="3911" y="42748"/>
                  </a:lnTo>
                  <a:lnTo>
                    <a:pt x="3137" y="43664"/>
                  </a:lnTo>
                  <a:lnTo>
                    <a:pt x="2159" y="45008"/>
                  </a:lnTo>
                  <a:lnTo>
                    <a:pt x="1141" y="46637"/>
                  </a:lnTo>
                  <a:lnTo>
                    <a:pt x="550" y="47554"/>
                  </a:lnTo>
                  <a:lnTo>
                    <a:pt x="184" y="48002"/>
                  </a:lnTo>
                  <a:lnTo>
                    <a:pt x="1" y="48145"/>
                  </a:lnTo>
                  <a:lnTo>
                    <a:pt x="1324" y="49346"/>
                  </a:lnTo>
                  <a:lnTo>
                    <a:pt x="4114" y="51525"/>
                  </a:lnTo>
                  <a:lnTo>
                    <a:pt x="5601" y="52523"/>
                  </a:lnTo>
                  <a:lnTo>
                    <a:pt x="6477" y="51953"/>
                  </a:lnTo>
                  <a:lnTo>
                    <a:pt x="8249" y="50996"/>
                  </a:lnTo>
                  <a:lnTo>
                    <a:pt x="10082" y="50242"/>
                  </a:lnTo>
                  <a:lnTo>
                    <a:pt x="11935" y="49774"/>
                  </a:lnTo>
                  <a:lnTo>
                    <a:pt x="12892" y="49692"/>
                  </a:lnTo>
                  <a:lnTo>
                    <a:pt x="14358" y="49672"/>
                  </a:lnTo>
                  <a:lnTo>
                    <a:pt x="17393" y="49814"/>
                  </a:lnTo>
                  <a:lnTo>
                    <a:pt x="20448" y="49957"/>
                  </a:lnTo>
                  <a:lnTo>
                    <a:pt x="22688" y="49855"/>
                  </a:lnTo>
                  <a:lnTo>
                    <a:pt x="24134" y="49611"/>
                  </a:lnTo>
                  <a:lnTo>
                    <a:pt x="24826" y="49428"/>
                  </a:lnTo>
                  <a:lnTo>
                    <a:pt x="25580" y="49183"/>
                  </a:lnTo>
                  <a:lnTo>
                    <a:pt x="27026" y="48593"/>
                  </a:lnTo>
                  <a:lnTo>
                    <a:pt x="29164" y="47534"/>
                  </a:lnTo>
                  <a:lnTo>
                    <a:pt x="33319" y="45049"/>
                  </a:lnTo>
                  <a:lnTo>
                    <a:pt x="36048" y="43420"/>
                  </a:lnTo>
                  <a:lnTo>
                    <a:pt x="36598" y="43114"/>
                  </a:lnTo>
                  <a:lnTo>
                    <a:pt x="37718" y="42625"/>
                  </a:lnTo>
                  <a:lnTo>
                    <a:pt x="38838" y="42259"/>
                  </a:lnTo>
                  <a:lnTo>
                    <a:pt x="39958" y="42014"/>
                  </a:lnTo>
                  <a:lnTo>
                    <a:pt x="41689" y="41790"/>
                  </a:lnTo>
                  <a:lnTo>
                    <a:pt x="44011" y="41770"/>
                  </a:lnTo>
                  <a:lnTo>
                    <a:pt x="47575" y="42076"/>
                  </a:lnTo>
                  <a:lnTo>
                    <a:pt x="51240" y="42483"/>
                  </a:lnTo>
                  <a:lnTo>
                    <a:pt x="53725" y="42605"/>
                  </a:lnTo>
                  <a:lnTo>
                    <a:pt x="54988" y="42564"/>
                  </a:lnTo>
                  <a:lnTo>
                    <a:pt x="56576" y="42463"/>
                  </a:lnTo>
                  <a:lnTo>
                    <a:pt x="59814" y="42055"/>
                  </a:lnTo>
                  <a:lnTo>
                    <a:pt x="61403" y="41689"/>
                  </a:lnTo>
                  <a:lnTo>
                    <a:pt x="62014" y="40793"/>
                  </a:lnTo>
                  <a:lnTo>
                    <a:pt x="63175" y="38919"/>
                  </a:lnTo>
                  <a:lnTo>
                    <a:pt x="64234" y="36984"/>
                  </a:lnTo>
                  <a:lnTo>
                    <a:pt x="65191" y="35009"/>
                  </a:lnTo>
                  <a:lnTo>
                    <a:pt x="66046" y="32972"/>
                  </a:lnTo>
                  <a:lnTo>
                    <a:pt x="66779" y="30875"/>
                  </a:lnTo>
                  <a:lnTo>
                    <a:pt x="67411" y="28757"/>
                  </a:lnTo>
                  <a:lnTo>
                    <a:pt x="67920" y="26598"/>
                  </a:lnTo>
                  <a:lnTo>
                    <a:pt x="68307" y="24419"/>
                  </a:lnTo>
                  <a:lnTo>
                    <a:pt x="68592" y="22199"/>
                  </a:lnTo>
                  <a:lnTo>
                    <a:pt x="68735" y="19938"/>
                  </a:lnTo>
                  <a:lnTo>
                    <a:pt x="68775" y="17678"/>
                  </a:lnTo>
                  <a:lnTo>
                    <a:pt x="68673" y="15417"/>
                  </a:lnTo>
                  <a:lnTo>
                    <a:pt x="68429" y="13116"/>
                  </a:lnTo>
                  <a:lnTo>
                    <a:pt x="68062" y="10835"/>
                  </a:lnTo>
                  <a:lnTo>
                    <a:pt x="67574" y="8534"/>
                  </a:lnTo>
                  <a:lnTo>
                    <a:pt x="67268" y="7393"/>
                  </a:lnTo>
                  <a:lnTo>
                    <a:pt x="66983" y="6416"/>
                  </a:lnTo>
                  <a:lnTo>
                    <a:pt x="66352" y="4522"/>
                  </a:lnTo>
                  <a:lnTo>
                    <a:pt x="65272" y="1752"/>
                  </a:lnTo>
                  <a:lnTo>
                    <a:pt x="644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29;p81">
              <a:extLst>
                <a:ext uri="{FF2B5EF4-FFF2-40B4-BE49-F238E27FC236}">
                  <a16:creationId xmlns:a16="http://schemas.microsoft.com/office/drawing/2014/main" id="{54EBFA39-4161-391C-9FC2-7BF37CF88638}"/>
                </a:ext>
              </a:extLst>
            </p:cNvPr>
            <p:cNvSpPr/>
            <p:nvPr/>
          </p:nvSpPr>
          <p:spPr>
            <a:xfrm rot="10800000">
              <a:off x="4873497" y="1290334"/>
              <a:ext cx="3752797" cy="2592987"/>
            </a:xfrm>
            <a:custGeom>
              <a:avLst/>
              <a:gdLst/>
              <a:ahLst/>
              <a:cxnLst/>
              <a:rect l="l" t="t" r="r" b="b"/>
              <a:pathLst>
                <a:path w="73541" h="50813" extrusionOk="0">
                  <a:moveTo>
                    <a:pt x="71402" y="1"/>
                  </a:moveTo>
                  <a:lnTo>
                    <a:pt x="70140" y="306"/>
                  </a:lnTo>
                  <a:lnTo>
                    <a:pt x="67879" y="1100"/>
                  </a:lnTo>
                  <a:lnTo>
                    <a:pt x="65863" y="1997"/>
                  </a:lnTo>
                  <a:lnTo>
                    <a:pt x="64051" y="3035"/>
                  </a:lnTo>
                  <a:lnTo>
                    <a:pt x="61586" y="4726"/>
                  </a:lnTo>
                  <a:lnTo>
                    <a:pt x="58572" y="7190"/>
                  </a:lnTo>
                  <a:lnTo>
                    <a:pt x="56291" y="9043"/>
                  </a:lnTo>
                  <a:lnTo>
                    <a:pt x="54682" y="10265"/>
                  </a:lnTo>
                  <a:lnTo>
                    <a:pt x="52911" y="11426"/>
                  </a:lnTo>
                  <a:lnTo>
                    <a:pt x="50976" y="12505"/>
                  </a:lnTo>
                  <a:lnTo>
                    <a:pt x="48797" y="13483"/>
                  </a:lnTo>
                  <a:lnTo>
                    <a:pt x="46353" y="14358"/>
                  </a:lnTo>
                  <a:lnTo>
                    <a:pt x="43583" y="15051"/>
                  </a:lnTo>
                  <a:lnTo>
                    <a:pt x="40426" y="15601"/>
                  </a:lnTo>
                  <a:lnTo>
                    <a:pt x="38675" y="15784"/>
                  </a:lnTo>
                  <a:lnTo>
                    <a:pt x="37148" y="15967"/>
                  </a:lnTo>
                  <a:lnTo>
                    <a:pt x="32973" y="16639"/>
                  </a:lnTo>
                  <a:lnTo>
                    <a:pt x="26130" y="17861"/>
                  </a:lnTo>
                  <a:lnTo>
                    <a:pt x="23055" y="18330"/>
                  </a:lnTo>
                  <a:lnTo>
                    <a:pt x="22627" y="18411"/>
                  </a:lnTo>
                  <a:lnTo>
                    <a:pt x="21812" y="18615"/>
                  </a:lnTo>
                  <a:lnTo>
                    <a:pt x="21079" y="18941"/>
                  </a:lnTo>
                  <a:lnTo>
                    <a:pt x="20407" y="19348"/>
                  </a:lnTo>
                  <a:lnTo>
                    <a:pt x="19491" y="20081"/>
                  </a:lnTo>
                  <a:lnTo>
                    <a:pt x="18391" y="21283"/>
                  </a:lnTo>
                  <a:lnTo>
                    <a:pt x="16965" y="23401"/>
                  </a:lnTo>
                  <a:lnTo>
                    <a:pt x="15580" y="25702"/>
                  </a:lnTo>
                  <a:lnTo>
                    <a:pt x="14582" y="27189"/>
                  </a:lnTo>
                  <a:lnTo>
                    <a:pt x="14053" y="27881"/>
                  </a:lnTo>
                  <a:lnTo>
                    <a:pt x="13401" y="28675"/>
                  </a:lnTo>
                  <a:lnTo>
                    <a:pt x="11955" y="30060"/>
                  </a:lnTo>
                  <a:lnTo>
                    <a:pt x="10367" y="31241"/>
                  </a:lnTo>
                  <a:lnTo>
                    <a:pt x="8656" y="32280"/>
                  </a:lnTo>
                  <a:lnTo>
                    <a:pt x="6843" y="33176"/>
                  </a:lnTo>
                  <a:lnTo>
                    <a:pt x="4949" y="33930"/>
                  </a:lnTo>
                  <a:lnTo>
                    <a:pt x="1996" y="34887"/>
                  </a:lnTo>
                  <a:lnTo>
                    <a:pt x="1" y="35416"/>
                  </a:lnTo>
                  <a:lnTo>
                    <a:pt x="143" y="36007"/>
                  </a:lnTo>
                  <a:lnTo>
                    <a:pt x="306" y="36618"/>
                  </a:lnTo>
                  <a:lnTo>
                    <a:pt x="591" y="37616"/>
                  </a:lnTo>
                  <a:lnTo>
                    <a:pt x="1243" y="39551"/>
                  </a:lnTo>
                  <a:lnTo>
                    <a:pt x="1976" y="41445"/>
                  </a:lnTo>
                  <a:lnTo>
                    <a:pt x="2791" y="43277"/>
                  </a:lnTo>
                  <a:lnTo>
                    <a:pt x="3687" y="45049"/>
                  </a:lnTo>
                  <a:lnTo>
                    <a:pt x="4664" y="46780"/>
                  </a:lnTo>
                  <a:lnTo>
                    <a:pt x="6253" y="49245"/>
                  </a:lnTo>
                  <a:lnTo>
                    <a:pt x="7434" y="50813"/>
                  </a:lnTo>
                  <a:lnTo>
                    <a:pt x="8330" y="50405"/>
                  </a:lnTo>
                  <a:lnTo>
                    <a:pt x="10102" y="49489"/>
                  </a:lnTo>
                  <a:lnTo>
                    <a:pt x="12688" y="47921"/>
                  </a:lnTo>
                  <a:lnTo>
                    <a:pt x="17739" y="44255"/>
                  </a:lnTo>
                  <a:lnTo>
                    <a:pt x="22769" y="40487"/>
                  </a:lnTo>
                  <a:lnTo>
                    <a:pt x="25356" y="38756"/>
                  </a:lnTo>
                  <a:lnTo>
                    <a:pt x="27107" y="37718"/>
                  </a:lnTo>
                  <a:lnTo>
                    <a:pt x="28899" y="36761"/>
                  </a:lnTo>
                  <a:lnTo>
                    <a:pt x="30732" y="35966"/>
                  </a:lnTo>
                  <a:lnTo>
                    <a:pt x="32626" y="35315"/>
                  </a:lnTo>
                  <a:lnTo>
                    <a:pt x="34561" y="34867"/>
                  </a:lnTo>
                  <a:lnTo>
                    <a:pt x="35559" y="34704"/>
                  </a:lnTo>
                  <a:lnTo>
                    <a:pt x="37616" y="34520"/>
                  </a:lnTo>
                  <a:lnTo>
                    <a:pt x="40732" y="34418"/>
                  </a:lnTo>
                  <a:lnTo>
                    <a:pt x="42789" y="34215"/>
                  </a:lnTo>
                  <a:lnTo>
                    <a:pt x="43787" y="34011"/>
                  </a:lnTo>
                  <a:lnTo>
                    <a:pt x="44968" y="33767"/>
                  </a:lnTo>
                  <a:lnTo>
                    <a:pt x="48125" y="33095"/>
                  </a:lnTo>
                  <a:lnTo>
                    <a:pt x="50243" y="32423"/>
                  </a:lnTo>
                  <a:lnTo>
                    <a:pt x="50955" y="32036"/>
                  </a:lnTo>
                  <a:lnTo>
                    <a:pt x="51281" y="31771"/>
                  </a:lnTo>
                  <a:lnTo>
                    <a:pt x="51424" y="31486"/>
                  </a:lnTo>
                  <a:lnTo>
                    <a:pt x="51383" y="31160"/>
                  </a:lnTo>
                  <a:lnTo>
                    <a:pt x="51098" y="30834"/>
                  </a:lnTo>
                  <a:lnTo>
                    <a:pt x="50589" y="30488"/>
                  </a:lnTo>
                  <a:lnTo>
                    <a:pt x="50222" y="30305"/>
                  </a:lnTo>
                  <a:lnTo>
                    <a:pt x="49509" y="29999"/>
                  </a:lnTo>
                  <a:lnTo>
                    <a:pt x="48165" y="29531"/>
                  </a:lnTo>
                  <a:lnTo>
                    <a:pt x="46394" y="29022"/>
                  </a:lnTo>
                  <a:lnTo>
                    <a:pt x="44927" y="28533"/>
                  </a:lnTo>
                  <a:lnTo>
                    <a:pt x="44092" y="28085"/>
                  </a:lnTo>
                  <a:lnTo>
                    <a:pt x="43400" y="27453"/>
                  </a:lnTo>
                  <a:lnTo>
                    <a:pt x="42830" y="26557"/>
                  </a:lnTo>
                  <a:lnTo>
                    <a:pt x="42606" y="25967"/>
                  </a:lnTo>
                  <a:lnTo>
                    <a:pt x="42504" y="25661"/>
                  </a:lnTo>
                  <a:lnTo>
                    <a:pt x="42463" y="25132"/>
                  </a:lnTo>
                  <a:lnTo>
                    <a:pt x="42606" y="24663"/>
                  </a:lnTo>
                  <a:lnTo>
                    <a:pt x="42870" y="24276"/>
                  </a:lnTo>
                  <a:lnTo>
                    <a:pt x="43502" y="23788"/>
                  </a:lnTo>
                  <a:lnTo>
                    <a:pt x="44703" y="23319"/>
                  </a:lnTo>
                  <a:lnTo>
                    <a:pt x="46984" y="22871"/>
                  </a:lnTo>
                  <a:lnTo>
                    <a:pt x="50222" y="22464"/>
                  </a:lnTo>
                  <a:lnTo>
                    <a:pt x="51546" y="22179"/>
                  </a:lnTo>
                  <a:lnTo>
                    <a:pt x="52340" y="21955"/>
                  </a:lnTo>
                  <a:lnTo>
                    <a:pt x="53868" y="21303"/>
                  </a:lnTo>
                  <a:lnTo>
                    <a:pt x="55334" y="20448"/>
                  </a:lnTo>
                  <a:lnTo>
                    <a:pt x="56760" y="19409"/>
                  </a:lnTo>
                  <a:lnTo>
                    <a:pt x="58144" y="18248"/>
                  </a:lnTo>
                  <a:lnTo>
                    <a:pt x="59509" y="16945"/>
                  </a:lnTo>
                  <a:lnTo>
                    <a:pt x="61484" y="14847"/>
                  </a:lnTo>
                  <a:lnTo>
                    <a:pt x="65374" y="10326"/>
                  </a:lnTo>
                  <a:lnTo>
                    <a:pt x="68653" y="6782"/>
                  </a:lnTo>
                  <a:lnTo>
                    <a:pt x="70018" y="5499"/>
                  </a:lnTo>
                  <a:lnTo>
                    <a:pt x="71382" y="4318"/>
                  </a:lnTo>
                  <a:lnTo>
                    <a:pt x="72808" y="3320"/>
                  </a:lnTo>
                  <a:lnTo>
                    <a:pt x="73541" y="2872"/>
                  </a:lnTo>
                  <a:lnTo>
                    <a:pt x="72502" y="1406"/>
                  </a:lnTo>
                  <a:lnTo>
                    <a:pt x="714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30;p81">
              <a:extLst>
                <a:ext uri="{FF2B5EF4-FFF2-40B4-BE49-F238E27FC236}">
                  <a16:creationId xmlns:a16="http://schemas.microsoft.com/office/drawing/2014/main" id="{17593779-D498-4244-B421-3095441D9D3E}"/>
                </a:ext>
              </a:extLst>
            </p:cNvPr>
            <p:cNvSpPr/>
            <p:nvPr/>
          </p:nvSpPr>
          <p:spPr>
            <a:xfrm rot="10800000">
              <a:off x="5204988" y="2276593"/>
              <a:ext cx="3482593" cy="2354983"/>
            </a:xfrm>
            <a:custGeom>
              <a:avLst/>
              <a:gdLst/>
              <a:ahLst/>
              <a:cxnLst/>
              <a:rect l="l" t="t" r="r" b="b"/>
              <a:pathLst>
                <a:path w="68246" h="46149" extrusionOk="0">
                  <a:moveTo>
                    <a:pt x="47187" y="1"/>
                  </a:moveTo>
                  <a:lnTo>
                    <a:pt x="46658" y="530"/>
                  </a:lnTo>
                  <a:lnTo>
                    <a:pt x="45456" y="1487"/>
                  </a:lnTo>
                  <a:lnTo>
                    <a:pt x="44112" y="2302"/>
                  </a:lnTo>
                  <a:lnTo>
                    <a:pt x="42666" y="3015"/>
                  </a:lnTo>
                  <a:lnTo>
                    <a:pt x="40365" y="3911"/>
                  </a:lnTo>
                  <a:lnTo>
                    <a:pt x="37208" y="4868"/>
                  </a:lnTo>
                  <a:lnTo>
                    <a:pt x="35660" y="5255"/>
                  </a:lnTo>
                  <a:lnTo>
                    <a:pt x="32463" y="6049"/>
                  </a:lnTo>
                  <a:lnTo>
                    <a:pt x="26150" y="7821"/>
                  </a:lnTo>
                  <a:lnTo>
                    <a:pt x="19877" y="9776"/>
                  </a:lnTo>
                  <a:lnTo>
                    <a:pt x="13665" y="11874"/>
                  </a:lnTo>
                  <a:lnTo>
                    <a:pt x="10570" y="12973"/>
                  </a:lnTo>
                  <a:lnTo>
                    <a:pt x="9592" y="14093"/>
                  </a:lnTo>
                  <a:lnTo>
                    <a:pt x="7780" y="16415"/>
                  </a:lnTo>
                  <a:lnTo>
                    <a:pt x="6945" y="17617"/>
                  </a:lnTo>
                  <a:lnTo>
                    <a:pt x="7576" y="18024"/>
                  </a:lnTo>
                  <a:lnTo>
                    <a:pt x="8981" y="18594"/>
                  </a:lnTo>
                  <a:lnTo>
                    <a:pt x="9674" y="18737"/>
                  </a:lnTo>
                  <a:lnTo>
                    <a:pt x="10224" y="18778"/>
                  </a:lnTo>
                  <a:lnTo>
                    <a:pt x="11751" y="18778"/>
                  </a:lnTo>
                  <a:lnTo>
                    <a:pt x="13523" y="18737"/>
                  </a:lnTo>
                  <a:lnTo>
                    <a:pt x="15254" y="18757"/>
                  </a:lnTo>
                  <a:lnTo>
                    <a:pt x="16272" y="18920"/>
                  </a:lnTo>
                  <a:lnTo>
                    <a:pt x="16761" y="19103"/>
                  </a:lnTo>
                  <a:lnTo>
                    <a:pt x="17066" y="19368"/>
                  </a:lnTo>
                  <a:lnTo>
                    <a:pt x="17107" y="19735"/>
                  </a:lnTo>
                  <a:lnTo>
                    <a:pt x="16883" y="20203"/>
                  </a:lnTo>
                  <a:lnTo>
                    <a:pt x="16333" y="20814"/>
                  </a:lnTo>
                  <a:lnTo>
                    <a:pt x="15417" y="21568"/>
                  </a:lnTo>
                  <a:lnTo>
                    <a:pt x="14093" y="22484"/>
                  </a:lnTo>
                  <a:lnTo>
                    <a:pt x="13258" y="23014"/>
                  </a:lnTo>
                  <a:lnTo>
                    <a:pt x="7434" y="26028"/>
                  </a:lnTo>
                  <a:lnTo>
                    <a:pt x="1609" y="29062"/>
                  </a:lnTo>
                  <a:lnTo>
                    <a:pt x="1324" y="30080"/>
                  </a:lnTo>
                  <a:lnTo>
                    <a:pt x="835" y="32158"/>
                  </a:lnTo>
                  <a:lnTo>
                    <a:pt x="468" y="34255"/>
                  </a:lnTo>
                  <a:lnTo>
                    <a:pt x="204" y="36373"/>
                  </a:lnTo>
                  <a:lnTo>
                    <a:pt x="41" y="38532"/>
                  </a:lnTo>
                  <a:lnTo>
                    <a:pt x="0" y="40691"/>
                  </a:lnTo>
                  <a:lnTo>
                    <a:pt x="82" y="42870"/>
                  </a:lnTo>
                  <a:lnTo>
                    <a:pt x="285" y="45049"/>
                  </a:lnTo>
                  <a:lnTo>
                    <a:pt x="428" y="46149"/>
                  </a:lnTo>
                  <a:lnTo>
                    <a:pt x="1751" y="45579"/>
                  </a:lnTo>
                  <a:lnTo>
                    <a:pt x="4338" y="44296"/>
                  </a:lnTo>
                  <a:lnTo>
                    <a:pt x="6660" y="42870"/>
                  </a:lnTo>
                  <a:lnTo>
                    <a:pt x="8146" y="41689"/>
                  </a:lnTo>
                  <a:lnTo>
                    <a:pt x="8981" y="40854"/>
                  </a:lnTo>
                  <a:lnTo>
                    <a:pt x="9348" y="40406"/>
                  </a:lnTo>
                  <a:lnTo>
                    <a:pt x="10488" y="38899"/>
                  </a:lnTo>
                  <a:lnTo>
                    <a:pt x="12525" y="36129"/>
                  </a:lnTo>
                  <a:lnTo>
                    <a:pt x="14073" y="34235"/>
                  </a:lnTo>
                  <a:lnTo>
                    <a:pt x="15193" y="33033"/>
                  </a:lnTo>
                  <a:lnTo>
                    <a:pt x="16455" y="31913"/>
                  </a:lnTo>
                  <a:lnTo>
                    <a:pt x="17881" y="30834"/>
                  </a:lnTo>
                  <a:lnTo>
                    <a:pt x="18696" y="30304"/>
                  </a:lnTo>
                  <a:lnTo>
                    <a:pt x="19551" y="29795"/>
                  </a:lnTo>
                  <a:lnTo>
                    <a:pt x="21302" y="28920"/>
                  </a:lnTo>
                  <a:lnTo>
                    <a:pt x="23135" y="28207"/>
                  </a:lnTo>
                  <a:lnTo>
                    <a:pt x="25009" y="27616"/>
                  </a:lnTo>
                  <a:lnTo>
                    <a:pt x="27901" y="26944"/>
                  </a:lnTo>
                  <a:lnTo>
                    <a:pt x="31872" y="26292"/>
                  </a:lnTo>
                  <a:lnTo>
                    <a:pt x="35884" y="25804"/>
                  </a:lnTo>
                  <a:lnTo>
                    <a:pt x="39896" y="25254"/>
                  </a:lnTo>
                  <a:lnTo>
                    <a:pt x="42870" y="24704"/>
                  </a:lnTo>
                  <a:lnTo>
                    <a:pt x="44804" y="24256"/>
                  </a:lnTo>
                  <a:lnTo>
                    <a:pt x="46719" y="23665"/>
                  </a:lnTo>
                  <a:lnTo>
                    <a:pt x="48572" y="22973"/>
                  </a:lnTo>
                  <a:lnTo>
                    <a:pt x="49468" y="22545"/>
                  </a:lnTo>
                  <a:lnTo>
                    <a:pt x="50731" y="21914"/>
                  </a:lnTo>
                  <a:lnTo>
                    <a:pt x="53154" y="20427"/>
                  </a:lnTo>
                  <a:lnTo>
                    <a:pt x="56596" y="17881"/>
                  </a:lnTo>
                  <a:lnTo>
                    <a:pt x="59936" y="15214"/>
                  </a:lnTo>
                  <a:lnTo>
                    <a:pt x="62197" y="13483"/>
                  </a:lnTo>
                  <a:lnTo>
                    <a:pt x="64539" y="11935"/>
                  </a:lnTo>
                  <a:lnTo>
                    <a:pt x="66983" y="10591"/>
                  </a:lnTo>
                  <a:lnTo>
                    <a:pt x="68245" y="10061"/>
                  </a:lnTo>
                  <a:lnTo>
                    <a:pt x="67329" y="9247"/>
                  </a:lnTo>
                  <a:lnTo>
                    <a:pt x="65374" y="7699"/>
                  </a:lnTo>
                  <a:lnTo>
                    <a:pt x="64355" y="6966"/>
                  </a:lnTo>
                  <a:lnTo>
                    <a:pt x="63398" y="7332"/>
                  </a:lnTo>
                  <a:lnTo>
                    <a:pt x="61402" y="7984"/>
                  </a:lnTo>
                  <a:lnTo>
                    <a:pt x="59366" y="8473"/>
                  </a:lnTo>
                  <a:lnTo>
                    <a:pt x="57309" y="8839"/>
                  </a:lnTo>
                  <a:lnTo>
                    <a:pt x="56270" y="8941"/>
                  </a:lnTo>
                  <a:lnTo>
                    <a:pt x="54661" y="9084"/>
                  </a:lnTo>
                  <a:lnTo>
                    <a:pt x="51403" y="9165"/>
                  </a:lnTo>
                  <a:lnTo>
                    <a:pt x="48165" y="9287"/>
                  </a:lnTo>
                  <a:lnTo>
                    <a:pt x="45782" y="9572"/>
                  </a:lnTo>
                  <a:lnTo>
                    <a:pt x="44193" y="9898"/>
                  </a:lnTo>
                  <a:lnTo>
                    <a:pt x="43420" y="10122"/>
                  </a:lnTo>
                  <a:lnTo>
                    <a:pt x="42259" y="10509"/>
                  </a:lnTo>
                  <a:lnTo>
                    <a:pt x="40161" y="11466"/>
                  </a:lnTo>
                  <a:lnTo>
                    <a:pt x="37310" y="13177"/>
                  </a:lnTo>
                  <a:lnTo>
                    <a:pt x="34601" y="14969"/>
                  </a:lnTo>
                  <a:lnTo>
                    <a:pt x="32768" y="16049"/>
                  </a:lnTo>
                  <a:lnTo>
                    <a:pt x="30793" y="16985"/>
                  </a:lnTo>
                  <a:lnTo>
                    <a:pt x="29184" y="17515"/>
                  </a:lnTo>
                  <a:lnTo>
                    <a:pt x="28023" y="17780"/>
                  </a:lnTo>
                  <a:lnTo>
                    <a:pt x="27433" y="17861"/>
                  </a:lnTo>
                  <a:lnTo>
                    <a:pt x="26822" y="17617"/>
                  </a:lnTo>
                  <a:lnTo>
                    <a:pt x="25701" y="16945"/>
                  </a:lnTo>
                  <a:lnTo>
                    <a:pt x="25070" y="16313"/>
                  </a:lnTo>
                  <a:lnTo>
                    <a:pt x="24785" y="15865"/>
                  </a:lnTo>
                  <a:lnTo>
                    <a:pt x="24704" y="15377"/>
                  </a:lnTo>
                  <a:lnTo>
                    <a:pt x="24805" y="14867"/>
                  </a:lnTo>
                  <a:lnTo>
                    <a:pt x="24968" y="14623"/>
                  </a:lnTo>
                  <a:lnTo>
                    <a:pt x="25335" y="14114"/>
                  </a:lnTo>
                  <a:lnTo>
                    <a:pt x="26272" y="13320"/>
                  </a:lnTo>
                  <a:lnTo>
                    <a:pt x="27921" y="12403"/>
                  </a:lnTo>
                  <a:lnTo>
                    <a:pt x="29103" y="11955"/>
                  </a:lnTo>
                  <a:lnTo>
                    <a:pt x="40996" y="7312"/>
                  </a:lnTo>
                  <a:lnTo>
                    <a:pt x="52869" y="2689"/>
                  </a:lnTo>
                  <a:lnTo>
                    <a:pt x="53806" y="2322"/>
                  </a:lnTo>
                  <a:lnTo>
                    <a:pt x="54722" y="1956"/>
                  </a:lnTo>
                  <a:lnTo>
                    <a:pt x="52890" y="1324"/>
                  </a:lnTo>
                  <a:lnTo>
                    <a:pt x="49122" y="347"/>
                  </a:lnTo>
                  <a:lnTo>
                    <a:pt x="47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31;p81">
              <a:extLst>
                <a:ext uri="{FF2B5EF4-FFF2-40B4-BE49-F238E27FC236}">
                  <a16:creationId xmlns:a16="http://schemas.microsoft.com/office/drawing/2014/main" id="{4279541B-40BD-F33C-73B3-36996F64F448}"/>
                </a:ext>
              </a:extLst>
            </p:cNvPr>
            <p:cNvSpPr/>
            <p:nvPr/>
          </p:nvSpPr>
          <p:spPr>
            <a:xfrm rot="10800000">
              <a:off x="6279577" y="3969513"/>
              <a:ext cx="1868668" cy="687017"/>
            </a:xfrm>
            <a:custGeom>
              <a:avLst/>
              <a:gdLst/>
              <a:ahLst/>
              <a:cxnLst/>
              <a:rect l="l" t="t" r="r" b="b"/>
              <a:pathLst>
                <a:path w="36619" h="13463" extrusionOk="0">
                  <a:moveTo>
                    <a:pt x="31079" y="1"/>
                  </a:moveTo>
                  <a:lnTo>
                    <a:pt x="29185" y="21"/>
                  </a:lnTo>
                  <a:lnTo>
                    <a:pt x="27963" y="62"/>
                  </a:lnTo>
                  <a:lnTo>
                    <a:pt x="25519" y="286"/>
                  </a:lnTo>
                  <a:lnTo>
                    <a:pt x="23055" y="652"/>
                  </a:lnTo>
                  <a:lnTo>
                    <a:pt x="20611" y="1182"/>
                  </a:lnTo>
                  <a:lnTo>
                    <a:pt x="19369" y="1508"/>
                  </a:lnTo>
                  <a:lnTo>
                    <a:pt x="18167" y="1854"/>
                  </a:lnTo>
                  <a:lnTo>
                    <a:pt x="15805" y="2669"/>
                  </a:lnTo>
                  <a:lnTo>
                    <a:pt x="13524" y="3605"/>
                  </a:lnTo>
                  <a:lnTo>
                    <a:pt x="11324" y="4664"/>
                  </a:lnTo>
                  <a:lnTo>
                    <a:pt x="9206" y="5866"/>
                  </a:lnTo>
                  <a:lnTo>
                    <a:pt x="7190" y="7149"/>
                  </a:lnTo>
                  <a:lnTo>
                    <a:pt x="5255" y="8554"/>
                  </a:lnTo>
                  <a:lnTo>
                    <a:pt x="3422" y="10082"/>
                  </a:lnTo>
                  <a:lnTo>
                    <a:pt x="2547" y="10876"/>
                  </a:lnTo>
                  <a:lnTo>
                    <a:pt x="1243" y="12139"/>
                  </a:lnTo>
                  <a:lnTo>
                    <a:pt x="1" y="13462"/>
                  </a:lnTo>
                  <a:lnTo>
                    <a:pt x="3096" y="12363"/>
                  </a:lnTo>
                  <a:lnTo>
                    <a:pt x="9308" y="10265"/>
                  </a:lnTo>
                  <a:lnTo>
                    <a:pt x="15581" y="8310"/>
                  </a:lnTo>
                  <a:lnTo>
                    <a:pt x="21894" y="6538"/>
                  </a:lnTo>
                  <a:lnTo>
                    <a:pt x="25091" y="5744"/>
                  </a:lnTo>
                  <a:lnTo>
                    <a:pt x="26639" y="5357"/>
                  </a:lnTo>
                  <a:lnTo>
                    <a:pt x="29796" y="4400"/>
                  </a:lnTo>
                  <a:lnTo>
                    <a:pt x="32097" y="3504"/>
                  </a:lnTo>
                  <a:lnTo>
                    <a:pt x="33543" y="2791"/>
                  </a:lnTo>
                  <a:lnTo>
                    <a:pt x="34887" y="1976"/>
                  </a:lnTo>
                  <a:lnTo>
                    <a:pt x="36089" y="1019"/>
                  </a:lnTo>
                  <a:lnTo>
                    <a:pt x="36618" y="490"/>
                  </a:lnTo>
                  <a:lnTo>
                    <a:pt x="34785" y="245"/>
                  </a:lnTo>
                  <a:lnTo>
                    <a:pt x="310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32;p81">
              <a:extLst>
                <a:ext uri="{FF2B5EF4-FFF2-40B4-BE49-F238E27FC236}">
                  <a16:creationId xmlns:a16="http://schemas.microsoft.com/office/drawing/2014/main" id="{9D60060B-8EB1-3A55-8E8E-DCAB0DE3B354}"/>
                </a:ext>
              </a:extLst>
            </p:cNvPr>
            <p:cNvSpPr/>
            <p:nvPr/>
          </p:nvSpPr>
          <p:spPr>
            <a:xfrm rot="10800000">
              <a:off x="5150944" y="486963"/>
              <a:ext cx="2307219" cy="689109"/>
            </a:xfrm>
            <a:custGeom>
              <a:avLst/>
              <a:gdLst/>
              <a:ahLst/>
              <a:cxnLst/>
              <a:rect l="l" t="t" r="r" b="b"/>
              <a:pathLst>
                <a:path w="45213" h="13504" extrusionOk="0">
                  <a:moveTo>
                    <a:pt x="33217" y="1"/>
                  </a:moveTo>
                  <a:lnTo>
                    <a:pt x="32423" y="62"/>
                  </a:lnTo>
                  <a:lnTo>
                    <a:pt x="31975" y="103"/>
                  </a:lnTo>
                  <a:lnTo>
                    <a:pt x="31079" y="306"/>
                  </a:lnTo>
                  <a:lnTo>
                    <a:pt x="29734" y="775"/>
                  </a:lnTo>
                  <a:lnTo>
                    <a:pt x="27942" y="1691"/>
                  </a:lnTo>
                  <a:lnTo>
                    <a:pt x="26170" y="2811"/>
                  </a:lnTo>
                  <a:lnTo>
                    <a:pt x="23503" y="4726"/>
                  </a:lnTo>
                  <a:lnTo>
                    <a:pt x="20916" y="6538"/>
                  </a:lnTo>
                  <a:lnTo>
                    <a:pt x="19226" y="7557"/>
                  </a:lnTo>
                  <a:lnTo>
                    <a:pt x="18411" y="7943"/>
                  </a:lnTo>
                  <a:lnTo>
                    <a:pt x="17495" y="8330"/>
                  </a:lnTo>
                  <a:lnTo>
                    <a:pt x="15702" y="8901"/>
                  </a:lnTo>
                  <a:lnTo>
                    <a:pt x="13931" y="9308"/>
                  </a:lnTo>
                  <a:lnTo>
                    <a:pt x="12159" y="9552"/>
                  </a:lnTo>
                  <a:lnTo>
                    <a:pt x="9471" y="9715"/>
                  </a:lnTo>
                  <a:lnTo>
                    <a:pt x="5764" y="9634"/>
                  </a:lnTo>
                  <a:lnTo>
                    <a:pt x="3809" y="9573"/>
                  </a:lnTo>
                  <a:lnTo>
                    <a:pt x="2852" y="9532"/>
                  </a:lnTo>
                  <a:lnTo>
                    <a:pt x="1385" y="9573"/>
                  </a:lnTo>
                  <a:lnTo>
                    <a:pt x="449" y="9736"/>
                  </a:lnTo>
                  <a:lnTo>
                    <a:pt x="1" y="9899"/>
                  </a:lnTo>
                  <a:lnTo>
                    <a:pt x="1650" y="10611"/>
                  </a:lnTo>
                  <a:lnTo>
                    <a:pt x="5051" y="11793"/>
                  </a:lnTo>
                  <a:lnTo>
                    <a:pt x="8554" y="12689"/>
                  </a:lnTo>
                  <a:lnTo>
                    <a:pt x="12159" y="13259"/>
                  </a:lnTo>
                  <a:lnTo>
                    <a:pt x="13971" y="13401"/>
                  </a:lnTo>
                  <a:lnTo>
                    <a:pt x="15662" y="13503"/>
                  </a:lnTo>
                  <a:lnTo>
                    <a:pt x="19083" y="13442"/>
                  </a:lnTo>
                  <a:lnTo>
                    <a:pt x="22525" y="13116"/>
                  </a:lnTo>
                  <a:lnTo>
                    <a:pt x="25967" y="12465"/>
                  </a:lnTo>
                  <a:lnTo>
                    <a:pt x="27698" y="12017"/>
                  </a:lnTo>
                  <a:lnTo>
                    <a:pt x="29246" y="11548"/>
                  </a:lnTo>
                  <a:lnTo>
                    <a:pt x="30753" y="11039"/>
                  </a:lnTo>
                  <a:lnTo>
                    <a:pt x="31791" y="10652"/>
                  </a:lnTo>
                  <a:lnTo>
                    <a:pt x="33808" y="9776"/>
                  </a:lnTo>
                  <a:lnTo>
                    <a:pt x="35763" y="8819"/>
                  </a:lnTo>
                  <a:lnTo>
                    <a:pt x="37657" y="7781"/>
                  </a:lnTo>
                  <a:lnTo>
                    <a:pt x="39469" y="6640"/>
                  </a:lnTo>
                  <a:lnTo>
                    <a:pt x="41200" y="5398"/>
                  </a:lnTo>
                  <a:lnTo>
                    <a:pt x="42870" y="4094"/>
                  </a:lnTo>
                  <a:lnTo>
                    <a:pt x="44459" y="2689"/>
                  </a:lnTo>
                  <a:lnTo>
                    <a:pt x="45212" y="1976"/>
                  </a:lnTo>
                  <a:lnTo>
                    <a:pt x="44438" y="1956"/>
                  </a:lnTo>
                  <a:lnTo>
                    <a:pt x="42870" y="1773"/>
                  </a:lnTo>
                  <a:lnTo>
                    <a:pt x="40467" y="1284"/>
                  </a:lnTo>
                  <a:lnTo>
                    <a:pt x="37229" y="490"/>
                  </a:lnTo>
                  <a:lnTo>
                    <a:pt x="34826" y="82"/>
                  </a:lnTo>
                  <a:lnTo>
                    <a:pt x="33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33;p81">
              <a:extLst>
                <a:ext uri="{FF2B5EF4-FFF2-40B4-BE49-F238E27FC236}">
                  <a16:creationId xmlns:a16="http://schemas.microsoft.com/office/drawing/2014/main" id="{02D77F63-A026-2629-4A72-0AF1ED709CD0}"/>
                </a:ext>
              </a:extLst>
            </p:cNvPr>
            <p:cNvSpPr/>
            <p:nvPr/>
          </p:nvSpPr>
          <p:spPr>
            <a:xfrm rot="10800000">
              <a:off x="5103123" y="1117795"/>
              <a:ext cx="50979" cy="6277"/>
            </a:xfrm>
            <a:custGeom>
              <a:avLst/>
              <a:gdLst/>
              <a:ahLst/>
              <a:cxnLst/>
              <a:rect l="l" t="t" r="r" b="b"/>
              <a:pathLst>
                <a:path w="999" h="123" extrusionOk="0">
                  <a:moveTo>
                    <a:pt x="0" y="0"/>
                  </a:moveTo>
                  <a:lnTo>
                    <a:pt x="896" y="122"/>
                  </a:lnTo>
                  <a:lnTo>
                    <a:pt x="957" y="61"/>
                  </a:lnTo>
                  <a:lnTo>
                    <a:pt x="998" y="2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F06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46489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6EEC5CEF-F0F4-2ED7-08D7-4ED755FA2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3" descr="Game Main Menu Stock Photos and Pictures - 479 Images | Shutterstock">
            <a:extLst>
              <a:ext uri="{FF2B5EF4-FFF2-40B4-BE49-F238E27FC236}">
                <a16:creationId xmlns:a16="http://schemas.microsoft.com/office/drawing/2014/main" id="{B990450E-1F60-A971-22DB-B6050F0DED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5" r="214" b="7432"/>
          <a:stretch/>
        </p:blipFill>
        <p:spPr>
          <a:xfrm>
            <a:off x="5359025" y="2188954"/>
            <a:ext cx="5873528" cy="34483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AD6E376-DC24-F281-0E42-116DFE3DE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766" y="149465"/>
            <a:ext cx="6822718" cy="1325563"/>
          </a:xfrm>
        </p:spPr>
        <p:txBody>
          <a:bodyPr/>
          <a:lstStyle/>
          <a:p>
            <a:r>
              <a:rPr lang="en-US" sz="4800" b="1">
                <a:latin typeface="Comic Sans MS"/>
              </a:rPr>
              <a:t>Scene 1: Main Menu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F1712-FD71-B971-7587-CEC1E4F317A7}"/>
              </a:ext>
            </a:extLst>
          </p:cNvPr>
          <p:cNvSpPr txBox="1"/>
          <p:nvPr/>
        </p:nvSpPr>
        <p:spPr>
          <a:xfrm>
            <a:off x="635416" y="1822908"/>
            <a:ext cx="4238335" cy="4293483"/>
          </a:xfrm>
          <a:prstGeom prst="rect">
            <a:avLst/>
          </a:prstGeom>
          <a:solidFill>
            <a:srgbClr val="5A575B">
              <a:alpha val="63922"/>
            </a:srgbClr>
          </a:solidFill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>
                <a:solidFill>
                  <a:schemeClr val="bg1"/>
                </a:solidFill>
                <a:latin typeface="Comic Sans MS"/>
                <a:ea typeface="Lato"/>
                <a:cs typeface="Hind Siliguri"/>
              </a:rPr>
              <a:t>Action:</a:t>
            </a:r>
          </a:p>
          <a:p>
            <a:pPr marL="342900" indent="-342900">
              <a:buFont typeface="Calibri"/>
              <a:buChar char="-"/>
            </a:pPr>
            <a:r>
              <a:rPr lang="en-US" sz="2100">
                <a:solidFill>
                  <a:schemeClr val="bg2"/>
                </a:solidFill>
                <a:latin typeface="Nunito" pitchFamily="2" charset="0"/>
                <a:ea typeface="Lato"/>
                <a:cs typeface="Hind Siliguri"/>
              </a:rPr>
              <a:t>Player launches game first into menu. It has different action buttons to select</a:t>
            </a:r>
          </a:p>
          <a:p>
            <a:pPr marL="342900" indent="-342900">
              <a:buFont typeface="Calibri"/>
              <a:buChar char="-"/>
            </a:pPr>
            <a:r>
              <a:rPr lang="en-US" sz="2100">
                <a:solidFill>
                  <a:schemeClr val="bg2"/>
                </a:solidFill>
                <a:latin typeface="Nunito" pitchFamily="2" charset="0"/>
                <a:ea typeface="Lato"/>
                <a:cs typeface="Hind Siliguri"/>
              </a:rPr>
              <a:t>Player can press (Play, Options, Quit)</a:t>
            </a:r>
          </a:p>
          <a:p>
            <a:pPr marL="342900" indent="-342900">
              <a:buFont typeface="Calibri"/>
              <a:buChar char="-"/>
            </a:pPr>
            <a:endParaRPr lang="en-US" sz="2100">
              <a:solidFill>
                <a:schemeClr val="bg2"/>
              </a:solidFill>
              <a:latin typeface="Comic Sans MS"/>
              <a:ea typeface="Lato"/>
              <a:cs typeface="Hind Siliguri"/>
            </a:endParaRPr>
          </a:p>
          <a:p>
            <a:r>
              <a:rPr lang="en-US" sz="2100" b="1">
                <a:solidFill>
                  <a:schemeClr val="bg1"/>
                </a:solidFill>
                <a:latin typeface="Comic Sans MS"/>
                <a:ea typeface="Lato"/>
                <a:cs typeface="Hind Siliguri"/>
              </a:rPr>
              <a:t>Dialogue:</a:t>
            </a:r>
          </a:p>
          <a:p>
            <a:pPr marL="342900" indent="-342900">
              <a:buFont typeface="Calibri"/>
              <a:buChar char="-"/>
            </a:pPr>
            <a:r>
              <a:rPr lang="en-US" sz="2100">
                <a:solidFill>
                  <a:schemeClr val="bg2"/>
                </a:solidFill>
                <a:latin typeface="Nunito" pitchFamily="2" charset="0"/>
                <a:ea typeface="Lato"/>
                <a:cs typeface="Hind Siliguri"/>
              </a:rPr>
              <a:t>None</a:t>
            </a:r>
          </a:p>
          <a:p>
            <a:pPr marL="342900" indent="-342900">
              <a:buFont typeface="Calibri"/>
              <a:buChar char="-"/>
            </a:pPr>
            <a:endParaRPr lang="en-US" sz="2100">
              <a:solidFill>
                <a:schemeClr val="bg2"/>
              </a:solidFill>
              <a:latin typeface="Comic Sans MS"/>
              <a:ea typeface="Lato"/>
              <a:cs typeface="Hind Siliguri"/>
            </a:endParaRPr>
          </a:p>
          <a:p>
            <a:r>
              <a:rPr lang="en-US" sz="2100">
                <a:solidFill>
                  <a:schemeClr val="bg1"/>
                </a:solidFill>
                <a:latin typeface="Comic Sans MS"/>
                <a:ea typeface="Lato"/>
                <a:cs typeface="Hind Siliguri"/>
              </a:rPr>
              <a:t>Notes:</a:t>
            </a:r>
          </a:p>
          <a:p>
            <a:pPr marL="342900" indent="-342900">
              <a:buFont typeface="Calibri"/>
              <a:buChar char="-"/>
            </a:pPr>
            <a:r>
              <a:rPr lang="en-US" sz="2100">
                <a:solidFill>
                  <a:schemeClr val="bg2"/>
                </a:solidFill>
                <a:latin typeface="Nunito" pitchFamily="2" charset="0"/>
                <a:ea typeface="Lato"/>
                <a:cs typeface="Hind Siliguri"/>
              </a:rPr>
              <a:t>Background menu music playing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482DC3-1266-C714-5B5D-8405655EEECF}"/>
              </a:ext>
            </a:extLst>
          </p:cNvPr>
          <p:cNvSpPr txBox="1"/>
          <p:nvPr/>
        </p:nvSpPr>
        <p:spPr>
          <a:xfrm>
            <a:off x="8250914" y="574391"/>
            <a:ext cx="341685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600" b="1" err="1">
                <a:solidFill>
                  <a:srgbClr val="F8D79A"/>
                </a:solidFill>
                <a:latin typeface="Comic Sans MS"/>
              </a:rPr>
              <a:t>Chenny</a:t>
            </a:r>
            <a:endParaRPr lang="en-US" sz="36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1858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5C03E02E-2F2C-AB06-9641-BB713A535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DCFAD-9B30-CD1A-46DB-30E51524B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114" y="117165"/>
            <a:ext cx="6087166" cy="1347649"/>
          </a:xfrm>
        </p:spPr>
        <p:txBody>
          <a:bodyPr/>
          <a:lstStyle/>
          <a:p>
            <a:r>
              <a:rPr lang="en-US" sz="4800" b="1">
                <a:solidFill>
                  <a:schemeClr val="bg2"/>
                </a:solidFill>
                <a:latin typeface="Comic Sans MS"/>
              </a:rPr>
              <a:t>Scene 2: Tutorial</a:t>
            </a:r>
          </a:p>
        </p:txBody>
      </p:sp>
      <p:pic>
        <p:nvPicPr>
          <p:cNvPr id="3" name="Content Placeholder 7" descr="A video game screen with a forklift and boxes&#10;&#10;AI-generated content may be incorrect.">
            <a:extLst>
              <a:ext uri="{FF2B5EF4-FFF2-40B4-BE49-F238E27FC236}">
                <a16:creationId xmlns:a16="http://schemas.microsoft.com/office/drawing/2014/main" id="{1D9D5D1C-6314-3F3A-DF27-BF48B806D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4044" y="1728402"/>
            <a:ext cx="7099956" cy="42248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A0CB6B-2BD5-BD89-5ED5-EAF19529767B}"/>
              </a:ext>
            </a:extLst>
          </p:cNvPr>
          <p:cNvSpPr txBox="1"/>
          <p:nvPr/>
        </p:nvSpPr>
        <p:spPr>
          <a:xfrm>
            <a:off x="425274" y="1567849"/>
            <a:ext cx="4329606" cy="4616648"/>
          </a:xfrm>
          <a:prstGeom prst="rect">
            <a:avLst/>
          </a:prstGeom>
          <a:solidFill>
            <a:srgbClr val="5A575B">
              <a:alpha val="61961"/>
            </a:srgbClr>
          </a:solidFill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>
                <a:solidFill>
                  <a:schemeClr val="bg1"/>
                </a:solidFill>
                <a:latin typeface="Comic Sans MS"/>
              </a:rPr>
              <a:t>Action: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You awaken feeling terribly cold and tired…you spawn in the warehouse freezer. You need to get out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Introduce player to movement controls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Attack basic enemies to learn combat mechanics</a:t>
            </a:r>
            <a:endParaRPr lang="en-US" sz="2100">
              <a:solidFill>
                <a:schemeClr val="bg2"/>
              </a:solidFill>
              <a:latin typeface="Comic Sans MS"/>
            </a:endParaRPr>
          </a:p>
          <a:p>
            <a:r>
              <a:rPr lang="en-US" sz="2100" b="1">
                <a:solidFill>
                  <a:schemeClr val="bg1"/>
                </a:solidFill>
                <a:latin typeface="Comic Sans MS"/>
              </a:rPr>
              <a:t>Dialogue: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Tutorial Instructions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An old bot’s wise words</a:t>
            </a:r>
            <a:endParaRPr lang="en-US" sz="2100">
              <a:solidFill>
                <a:schemeClr val="bg2"/>
              </a:solidFill>
              <a:latin typeface="Comic Sans MS"/>
            </a:endParaRPr>
          </a:p>
          <a:p>
            <a:r>
              <a:rPr lang="en-US" sz="2100" b="1">
                <a:solidFill>
                  <a:schemeClr val="bg1"/>
                </a:solidFill>
                <a:latin typeface="Comic Sans MS"/>
              </a:rPr>
              <a:t>Notes: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Easy difficulty</a:t>
            </a:r>
            <a:endParaRPr lang="en-US" sz="2100">
              <a:solidFill>
                <a:schemeClr val="bg1"/>
              </a:solidFill>
              <a:latin typeface="Nunit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296978-B634-52E2-EBC0-83199C45BD51}"/>
              </a:ext>
            </a:extLst>
          </p:cNvPr>
          <p:cNvSpPr txBox="1"/>
          <p:nvPr/>
        </p:nvSpPr>
        <p:spPr>
          <a:xfrm>
            <a:off x="9136919" y="703938"/>
            <a:ext cx="2268290" cy="6684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600" b="1">
                <a:solidFill>
                  <a:schemeClr val="bg2"/>
                </a:solidFill>
                <a:latin typeface="Comic Sans MS"/>
                <a:cs typeface="Arial"/>
              </a:rPr>
              <a:t>Jillian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02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A59AE5C1-56A5-D02C-FF17-72D1C8363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87ABB-F17B-8F21-9F13-F3AB815E1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279" y="229227"/>
            <a:ext cx="7224644" cy="1347649"/>
          </a:xfrm>
        </p:spPr>
        <p:txBody>
          <a:bodyPr/>
          <a:lstStyle/>
          <a:p>
            <a:r>
              <a:rPr lang="en-US" sz="4800" b="1">
                <a:solidFill>
                  <a:schemeClr val="bg2"/>
                </a:solidFill>
                <a:latin typeface="Comic Sans MS"/>
              </a:rPr>
              <a:t>Level 1: </a:t>
            </a:r>
            <a:r>
              <a:rPr lang="en-US" sz="4800" b="1" err="1">
                <a:solidFill>
                  <a:schemeClr val="bg2"/>
                </a:solidFill>
                <a:latin typeface="Comic Sans MS"/>
              </a:rPr>
              <a:t>Amazöön</a:t>
            </a:r>
            <a:r>
              <a:rPr lang="en-US" sz="4800" b="1">
                <a:solidFill>
                  <a:schemeClr val="bg2"/>
                </a:solidFill>
                <a:latin typeface="Comic Sans MS"/>
              </a:rPr>
              <a:t>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039A6-11E2-6B4F-3E93-8BCF2DA214A6}"/>
              </a:ext>
            </a:extLst>
          </p:cNvPr>
          <p:cNvSpPr txBox="1"/>
          <p:nvPr/>
        </p:nvSpPr>
        <p:spPr>
          <a:xfrm>
            <a:off x="561132" y="1412900"/>
            <a:ext cx="3844849" cy="5262979"/>
          </a:xfrm>
          <a:prstGeom prst="rect">
            <a:avLst/>
          </a:prstGeom>
          <a:solidFill>
            <a:srgbClr val="5A575B">
              <a:alpha val="61961"/>
            </a:srgbClr>
          </a:solidFill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>
                <a:solidFill>
                  <a:schemeClr val="bg1"/>
                </a:solidFill>
                <a:latin typeface="Comic Sans MS"/>
              </a:rPr>
              <a:t>Action: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Move through warehouse platforming section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Attack enemy swarms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Camera follows MC, horizontal motion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Collect worker notes to locate + get in boss room</a:t>
            </a:r>
          </a:p>
          <a:p>
            <a:endParaRPr lang="en-US" sz="2100">
              <a:solidFill>
                <a:schemeClr val="bg2"/>
              </a:solidFill>
              <a:latin typeface="Comic Sans MS"/>
            </a:endParaRPr>
          </a:p>
          <a:p>
            <a:r>
              <a:rPr lang="en-US" sz="2100" b="1">
                <a:solidFill>
                  <a:schemeClr val="bg1"/>
                </a:solidFill>
                <a:latin typeface="Comic Sans MS"/>
              </a:rPr>
              <a:t>Dialogue: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None</a:t>
            </a:r>
          </a:p>
          <a:p>
            <a:endParaRPr lang="en-US" sz="2100">
              <a:solidFill>
                <a:schemeClr val="bg2"/>
              </a:solidFill>
              <a:latin typeface="Comic Sans MS"/>
            </a:endParaRPr>
          </a:p>
          <a:p>
            <a:r>
              <a:rPr lang="en-US" sz="2100" b="1">
                <a:solidFill>
                  <a:schemeClr val="bg1"/>
                </a:solidFill>
                <a:latin typeface="Comic Sans MS"/>
              </a:rPr>
              <a:t>Notes: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Easy Level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Ends with Boss Battle Jimmy Beez</a:t>
            </a:r>
            <a:endParaRPr lang="en-US" sz="2100">
              <a:solidFill>
                <a:schemeClr val="bg1"/>
              </a:solidFill>
              <a:latin typeface="Nunito" pitchFamily="2" charset="0"/>
            </a:endParaRPr>
          </a:p>
        </p:txBody>
      </p:sp>
      <p:pic>
        <p:nvPicPr>
          <p:cNvPr id="4" name="Picture 3" descr="A room with boxes on shelves&#10;&#10;AI-generated content may be incorrect.">
            <a:extLst>
              <a:ext uri="{FF2B5EF4-FFF2-40B4-BE49-F238E27FC236}">
                <a16:creationId xmlns:a16="http://schemas.microsoft.com/office/drawing/2014/main" id="{38BBFB89-7EBA-5A89-F80E-D279D994E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696" y="1791804"/>
            <a:ext cx="7244521" cy="405847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20DB990-403D-3A38-49B9-25AE3150D32C}"/>
              </a:ext>
            </a:extLst>
          </p:cNvPr>
          <p:cNvGrpSpPr/>
          <p:nvPr/>
        </p:nvGrpSpPr>
        <p:grpSpPr>
          <a:xfrm>
            <a:off x="7250183" y="3683832"/>
            <a:ext cx="1683955" cy="1622685"/>
            <a:chOff x="4326430" y="3719492"/>
            <a:chExt cx="1771154" cy="177115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44B7093-1484-CD78-9B08-3D8FB81B8365}"/>
                </a:ext>
              </a:extLst>
            </p:cNvPr>
            <p:cNvGrpSpPr/>
            <p:nvPr/>
          </p:nvGrpSpPr>
          <p:grpSpPr>
            <a:xfrm>
              <a:off x="4326430" y="3719492"/>
              <a:ext cx="1771154" cy="1771154"/>
              <a:chOff x="4327042" y="3716594"/>
              <a:chExt cx="1771154" cy="1771154"/>
            </a:xfrm>
          </p:grpSpPr>
          <p:pic>
            <p:nvPicPr>
              <p:cNvPr id="10" name="Picture 2" descr="8 Bit Boss Cliparts, Stock Vector and Royalty Free 8 Bit Boss Illustrations">
                <a:extLst>
                  <a:ext uri="{FF2B5EF4-FFF2-40B4-BE49-F238E27FC236}">
                    <a16:creationId xmlns:a16="http://schemas.microsoft.com/office/drawing/2014/main" id="{79DF2AD4-2398-10D8-2802-FD76347FCD4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>
                            <a14:foregroundMark x1="71333" y1="39556" x2="73333" y2="48222"/>
                            <a14:foregroundMark x1="70889" y1="48222" x2="70444" y2="48222"/>
                            <a14:foregroundMark x1="65556" y1="47778" x2="72667" y2="33778"/>
                            <a14:foregroundMark x1="72667" y1="33778" x2="72889" y2="48889"/>
                            <a14:foregroundMark x1="72889" y1="48889" x2="64667" y2="42222"/>
                            <a14:foregroundMark x1="67333" y1="41778" x2="75111" y2="49111"/>
                            <a14:foregroundMark x1="75556" y1="46889" x2="75556" y2="3533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27042" y="3716594"/>
                <a:ext cx="1771154" cy="177115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mc:AlternateContent xmlns:mc="http://schemas.openxmlformats.org/markup-compatibility/2006">
            <mc:Choice xmlns:p14="http://schemas.microsoft.com/office/powerpoint/2010/main" Requires="p14">
              <p:contentPart p14:bwMode="auto" r:id="rId6">
                <p14:nvContentPartPr>
                  <p14:cNvPr id="11" name="Ink 10">
                    <a:extLst>
                      <a:ext uri="{FF2B5EF4-FFF2-40B4-BE49-F238E27FC236}">
                        <a16:creationId xmlns:a16="http://schemas.microsoft.com/office/drawing/2014/main" id="{7B8722DC-D5B7-6D81-05EF-28274D271471}"/>
                      </a:ext>
                    </a:extLst>
                  </p14:cNvPr>
                  <p14:cNvContentPartPr/>
                  <p14:nvPr/>
                </p14:nvContentPartPr>
                <p14:xfrm>
                  <a:off x="4980071" y="4499202"/>
                  <a:ext cx="311740" cy="302983"/>
                </p14:xfrm>
              </p:contentPart>
            </mc:Choice>
            <mc:Fallback>
              <p:pic>
                <p:nvPicPr>
                  <p:cNvPr id="11" name="Ink 10">
                    <a:extLst>
                      <a:ext uri="{FF2B5EF4-FFF2-40B4-BE49-F238E27FC236}">
                        <a16:creationId xmlns:a16="http://schemas.microsoft.com/office/drawing/2014/main" id="{7B8722DC-D5B7-6D81-05EF-28274D271471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4961155" y="4479579"/>
                    <a:ext cx="349194" cy="341837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FD96FACC-0D7B-3796-52F6-25BBC08247E0}"/>
                    </a:ext>
                  </a:extLst>
                </p14:cNvPr>
                <p14:cNvContentPartPr/>
                <p14:nvPr/>
              </p14:nvContentPartPr>
              <p14:xfrm>
                <a:off x="5120011" y="4529234"/>
                <a:ext cx="7937" cy="279486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FD96FACC-0D7B-3796-52F6-25BBC08247E0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110992" y="4519421"/>
                  <a:ext cx="25615" cy="29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1CE4F123-9EBD-EF1A-D3DD-E51C2825133B}"/>
                    </a:ext>
                  </a:extLst>
                </p14:cNvPr>
                <p14:cNvContentPartPr/>
                <p14:nvPr/>
              </p14:nvContentPartPr>
              <p14:xfrm>
                <a:off x="5170714" y="4561192"/>
                <a:ext cx="82587" cy="43877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1CE4F123-9EBD-EF1A-D3DD-E51C2825133B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161329" y="4551485"/>
                  <a:ext cx="100981" cy="62903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2" name="Content Placeholder 3" descr="Premium Vector | Pixel art industrial robots and conveyor belt Factory  production line vector icon for 8bit game">
            <a:extLst>
              <a:ext uri="{FF2B5EF4-FFF2-40B4-BE49-F238E27FC236}">
                <a16:creationId xmlns:a16="http://schemas.microsoft.com/office/drawing/2014/main" id="{50FF3133-081E-24A9-4BE1-592F9278303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8047" y="4301761"/>
            <a:ext cx="2880508" cy="1622684"/>
          </a:xfrm>
          <a:prstGeom prst="rect">
            <a:avLst/>
          </a:prstGeom>
        </p:spPr>
      </p:pic>
      <p:pic>
        <p:nvPicPr>
          <p:cNvPr id="13" name="Picture 12" descr="Pixel art drone with bitcoin vector icon for 8bit game on white background  13323191 Vector Art at Vecteezy">
            <a:extLst>
              <a:ext uri="{FF2B5EF4-FFF2-40B4-BE49-F238E27FC236}">
                <a16:creationId xmlns:a16="http://schemas.microsoft.com/office/drawing/2014/main" id="{50CB2642-E270-80A1-F3C2-5454FC68DEB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63790" y="2037083"/>
            <a:ext cx="1242138" cy="7227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B22768-2542-41C0-532B-2894175C209A}"/>
              </a:ext>
            </a:extLst>
          </p:cNvPr>
          <p:cNvSpPr txBox="1"/>
          <p:nvPr/>
        </p:nvSpPr>
        <p:spPr>
          <a:xfrm>
            <a:off x="7930454" y="579885"/>
            <a:ext cx="34058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600" b="1">
                <a:solidFill>
                  <a:srgbClr val="F8D79A"/>
                </a:solidFill>
                <a:latin typeface="Comic Sans MS"/>
              </a:rPr>
              <a:t>Kayra</a:t>
            </a:r>
            <a:endParaRPr lang="en-US" sz="3600">
              <a:cs typeface="Arial"/>
            </a:endParaRPr>
          </a:p>
        </p:txBody>
      </p:sp>
      <p:pic>
        <p:nvPicPr>
          <p:cNvPr id="21" name="Picture 20" descr="A pixel art of a robot&#10;&#10;AI-generated content may be incorrect.">
            <a:extLst>
              <a:ext uri="{FF2B5EF4-FFF2-40B4-BE49-F238E27FC236}">
                <a16:creationId xmlns:a16="http://schemas.microsoft.com/office/drawing/2014/main" id="{5CD3723E-838F-55F6-562F-CD0CC9A7D0F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6" t="42081" r="18281" b="-1"/>
          <a:stretch/>
        </p:blipFill>
        <p:spPr>
          <a:xfrm>
            <a:off x="4748696" y="5448867"/>
            <a:ext cx="1055802" cy="951156"/>
          </a:xfrm>
          <a:prstGeom prst="rect">
            <a:avLst/>
          </a:prstGeom>
        </p:spPr>
      </p:pic>
      <p:pic>
        <p:nvPicPr>
          <p:cNvPr id="22" name="Picture 21" descr="A blue line with white lines&#10;&#10;AI-generated content may be incorrect.">
            <a:extLst>
              <a:ext uri="{FF2B5EF4-FFF2-40B4-BE49-F238E27FC236}">
                <a16:creationId xmlns:a16="http://schemas.microsoft.com/office/drawing/2014/main" id="{773FF577-24C7-A1FB-807B-F94E9DBC8DF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877" b="97531" l="4419" r="96047">
                        <a14:foregroundMark x1="8837" y1="45267" x2="7209" y2="67901"/>
                        <a14:foregroundMark x1="7209" y1="67901" x2="7558" y2="72016"/>
                        <a14:foregroundMark x1="5233" y1="46502" x2="4767" y2="61317"/>
                        <a14:foregroundMark x1="5930" y1="77366" x2="6512" y2="79012"/>
                        <a14:foregroundMark x1="13256" y1="97942" x2="13953" y2="94650"/>
                        <a14:foregroundMark x1="96047" y1="58436" x2="87791" y2="55556"/>
                        <a14:foregroundMark x1="24302" y1="58436" x2="21628" y2="60082"/>
                        <a14:foregroundMark x1="23488" y1="81481" x2="23488" y2="81481"/>
                        <a14:foregroundMark x1="23256" y1="74074" x2="23256" y2="74074"/>
                        <a14:foregroundMark x1="21977" y1="35802" x2="21977" y2="35802"/>
                        <a14:foregroundMark x1="65233" y1="40741" x2="65233" y2="40741"/>
                        <a14:foregroundMark x1="66279" y1="38272" x2="66279" y2="38272"/>
                        <a14:foregroundMark x1="67674" y1="36626" x2="67674" y2="36626"/>
                        <a14:foregroundMark x1="63140" y1="41975" x2="63140" y2="41975"/>
                        <a14:foregroundMark x1="62326" y1="67490" x2="62326" y2="67490"/>
                        <a14:foregroundMark x1="63140" y1="72840" x2="63140" y2="72840"/>
                        <a14:foregroundMark x1="95233" y1="67901" x2="95233" y2="67901"/>
                        <a14:foregroundMark x1="18605" y1="30864" x2="18605" y2="30864"/>
                        <a14:foregroundMark x1="20233" y1="28395" x2="20233" y2="28395"/>
                        <a14:foregroundMark x1="19767" y1="25103" x2="19767" y2="25103"/>
                        <a14:foregroundMark x1="6744" y1="29630" x2="6744" y2="29630"/>
                        <a14:foregroundMark x1="4419" y1="74897" x2="4419" y2="74897"/>
                        <a14:foregroundMark x1="21628" y1="75309" x2="21628" y2="75309"/>
                        <a14:foregroundMark x1="20814" y1="80247" x2="20814" y2="80247"/>
                        <a14:foregroundMark x1="33721" y1="66667" x2="33721" y2="66667"/>
                        <a14:foregroundMark x1="53023" y1="67078" x2="53023" y2="67078"/>
                        <a14:foregroundMark x1="96047" y1="45679" x2="96047" y2="456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1926" y="3429000"/>
            <a:ext cx="3242186" cy="916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676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repeatCount="indefinite" ac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2.96296E-6 L 0.1043 0.04004 C 0.12604 0.04907 0.1586 0.05393 0.19297 0.05393 C 0.2319 0.05393 0.26302 0.04907 0.28477 0.04004 L 0.38933 2.96296E-6 " pathEditMode="relative" rAng="0" ptsTypes="AAAAA">
                                      <p:cBhvr>
                                        <p:cTn id="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66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28325358-26F0-1E71-EC48-3099405F2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circuit board with yellow and green lines&#10;&#10;AI-generated content may be incorrect.">
            <a:extLst>
              <a:ext uri="{FF2B5EF4-FFF2-40B4-BE49-F238E27FC236}">
                <a16:creationId xmlns:a16="http://schemas.microsoft.com/office/drawing/2014/main" id="{AAC1886C-E4E0-0747-5B17-15FBDC8BD5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2603" y="2326460"/>
            <a:ext cx="6339306" cy="3628382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5DF09A-292A-3A1F-555B-84E08E651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688" y="158887"/>
            <a:ext cx="7158563" cy="1325563"/>
          </a:xfrm>
        </p:spPr>
        <p:txBody>
          <a:bodyPr/>
          <a:lstStyle/>
          <a:p>
            <a:r>
              <a:rPr lang="en-US" sz="4800" b="1">
                <a:solidFill>
                  <a:schemeClr val="bg2"/>
                </a:solidFill>
                <a:latin typeface="Comic Sans MS"/>
              </a:rPr>
              <a:t>Level 2: Circuit Caves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3C29A-5722-8E0B-29C7-B333795705A6}"/>
              </a:ext>
            </a:extLst>
          </p:cNvPr>
          <p:cNvSpPr txBox="1"/>
          <p:nvPr/>
        </p:nvSpPr>
        <p:spPr>
          <a:xfrm>
            <a:off x="361265" y="1461655"/>
            <a:ext cx="3889022" cy="5262979"/>
          </a:xfrm>
          <a:prstGeom prst="rect">
            <a:avLst/>
          </a:prstGeom>
          <a:solidFill>
            <a:srgbClr val="5A575B">
              <a:alpha val="61961"/>
            </a:srgbClr>
          </a:solidFill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Comic Sans MS"/>
              </a:rPr>
              <a:t>Action: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Move through circuit cave sections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Attack/dodge enemies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Camera follows MC, vertical motion</a:t>
            </a:r>
          </a:p>
          <a:p>
            <a:endParaRPr lang="en-US" sz="2400">
              <a:solidFill>
                <a:schemeClr val="bg2"/>
              </a:solidFill>
              <a:latin typeface="Comic Sans MS"/>
            </a:endParaRPr>
          </a:p>
          <a:p>
            <a:r>
              <a:rPr lang="en-US" sz="2400" b="1">
                <a:solidFill>
                  <a:schemeClr val="bg1"/>
                </a:solidFill>
                <a:latin typeface="Comic Sans MS"/>
              </a:rPr>
              <a:t>Dialogue: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None</a:t>
            </a:r>
          </a:p>
          <a:p>
            <a:endParaRPr lang="en-US" sz="2400">
              <a:solidFill>
                <a:schemeClr val="bg2"/>
              </a:solidFill>
              <a:latin typeface="Comic Sans MS"/>
            </a:endParaRPr>
          </a:p>
          <a:p>
            <a:r>
              <a:rPr lang="en-US" sz="2400" b="1">
                <a:solidFill>
                  <a:schemeClr val="bg1"/>
                </a:solidFill>
                <a:latin typeface="Comic Sans MS"/>
              </a:rPr>
              <a:t>Notes: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Medium Level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Ends with Marz </a:t>
            </a:r>
            <a:r>
              <a:rPr lang="en-US" sz="2400" err="1">
                <a:solidFill>
                  <a:schemeClr val="bg2"/>
                </a:solidFill>
                <a:latin typeface="Nunito" pitchFamily="2" charset="0"/>
              </a:rPr>
              <a:t>Suckabörg</a:t>
            </a:r>
            <a:r>
              <a:rPr lang="en-US" sz="2400">
                <a:solidFill>
                  <a:schemeClr val="bg2"/>
                </a:solidFill>
                <a:latin typeface="Nunito" pitchFamily="2" charset="0"/>
              </a:rPr>
              <a:t> Boss Battle</a:t>
            </a:r>
          </a:p>
        </p:txBody>
      </p:sp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82FBD4E6-7609-7991-155F-862DAF1570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67" b="99422" l="1301" r="99187">
                        <a14:foregroundMark x1="16179" y1="3324" x2="56341" y2="6503"/>
                        <a14:foregroundMark x1="56341" y1="6503" x2="72033" y2="5491"/>
                        <a14:foregroundMark x1="80100" y1="7844" x2="92846" y2="11561"/>
                        <a14:foregroundMark x1="72033" y1="5491" x2="79951" y2="7800"/>
                        <a14:foregroundMark x1="92846" y1="11561" x2="94390" y2="37717"/>
                        <a14:foregroundMark x1="91707" y1="96387" x2="29350" y2="96965"/>
                        <a14:foregroundMark x1="15935" y1="97110" x2="12683" y2="67197"/>
                        <a14:foregroundMark x1="12683" y1="67197" x2="12602" y2="67052"/>
                        <a14:foregroundMark x1="2161" y1="32819" x2="1626" y2="20520"/>
                        <a14:foregroundMark x1="4959" y1="97110" x2="2682" y2="44796"/>
                        <a14:foregroundMark x1="2846" y1="5780" x2="4390" y2="33960"/>
                        <a14:foregroundMark x1="4390" y1="33960" x2="4228" y2="35983"/>
                        <a14:foregroundMark x1="97236" y1="4046" x2="94715" y2="52890"/>
                        <a14:foregroundMark x1="20569" y1="95665" x2="28049" y2="96676"/>
                        <a14:foregroundMark x1="1301" y1="71098" x2="2114" y2="92919"/>
                        <a14:foregroundMark x1="2114" y1="92919" x2="1626" y2="95665"/>
                        <a14:foregroundMark x1="12927" y1="26734" x2="13984" y2="9104"/>
                        <a14:foregroundMark x1="13984" y1="9104" x2="13659" y2="6503"/>
                        <a14:foregroundMark x1="19268" y1="77890" x2="19431" y2="75578"/>
                        <a14:foregroundMark x1="96504" y1="99422" x2="99268" y2="97110"/>
                        <a14:foregroundMark x1="9350" y1="28035" x2="9675" y2="37861"/>
                        <a14:foregroundMark x1="94959" y1="1879" x2="92927" y2="867"/>
                        <a14:foregroundMark x1="18618" y1="24855" x2="18618" y2="17197"/>
                        <a14:foregroundMark x1="12114" y1="49277" x2="12276" y2="41040"/>
                        <a14:backgroundMark x1="54390" y1="44075" x2="24715" y2="34827"/>
                        <a14:backgroundMark x1="24715" y1="34827" x2="47317" y2="54769"/>
                        <a14:backgroundMark x1="47317" y1="54769" x2="41545" y2="39595"/>
                        <a14:backgroundMark x1="41545" y1="39595" x2="55528" y2="41185"/>
                        <a14:backgroundMark x1="55528" y1="41185" x2="43577" y2="33815"/>
                        <a14:backgroundMark x1="8618" y1="50578" x2="8049" y2="43353"/>
                        <a14:backgroundMark x1="11545" y1="40173" x2="11301" y2="33092"/>
                        <a14:backgroundMark x1="6667" y1="62283" x2="7724" y2="55491"/>
                        <a14:backgroundMark x1="650" y1="32948" x2="976" y2="44942"/>
                        <a14:backgroundMark x1="8293" y1="29913" x2="8293" y2="18064"/>
                        <a14:backgroundMark x1="18699" y1="31503" x2="28943" y2="54335"/>
                        <a14:backgroundMark x1="28943" y1="54335" x2="53821" y2="70231"/>
                        <a14:backgroundMark x1="53821" y1="70231" x2="56341" y2="69075"/>
                        <a14:backgroundMark x1="98862" y1="28757" x2="98862" y2="16040"/>
                        <a14:backgroundMark x1="77805" y1="17486" x2="77724" y2="13295"/>
                        <a14:backgroundMark x1="80894" y1="16618" x2="80894" y2="1228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50341" y="2129856"/>
            <a:ext cx="6626086" cy="3926576"/>
          </a:xfrm>
          <a:prstGeom prst="rect">
            <a:avLst/>
          </a:prstGeom>
        </p:spPr>
      </p:pic>
      <p:pic>
        <p:nvPicPr>
          <p:cNvPr id="14" name="Content Placeholder 3" descr="Justin's BLOG! - Some of the animations in a game I've been working...">
            <a:extLst>
              <a:ext uri="{FF2B5EF4-FFF2-40B4-BE49-F238E27FC236}">
                <a16:creationId xmlns:a16="http://schemas.microsoft.com/office/drawing/2014/main" id="{BAB28061-AC29-8F2A-71DA-A3A6216FE1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7883" y="4930525"/>
            <a:ext cx="1002601" cy="10243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424D77A-42B0-9182-5E6A-94D30040AC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80484" y="2222189"/>
            <a:ext cx="1940340" cy="1024317"/>
          </a:xfrm>
          <a:prstGeom prst="rect">
            <a:avLst/>
          </a:prstGeom>
        </p:spPr>
      </p:pic>
      <p:pic>
        <p:nvPicPr>
          <p:cNvPr id="2050" name="Picture 2" descr="Pixel art of man male or boy with megaphone shout announce declare speak  cartoon cute 8-bit. 54074683 Vector Art at Vecteezy">
            <a:extLst>
              <a:ext uri="{FF2B5EF4-FFF2-40B4-BE49-F238E27FC236}">
                <a16:creationId xmlns:a16="http://schemas.microsoft.com/office/drawing/2014/main" id="{B140699F-3115-E902-0F09-D56085EFD2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0204" b="51122" l="47115" r="89147">
                        <a14:foregroundMark x1="48751" y1="32449" x2="47115" y2="32143"/>
                        <a14:foregroundMark x1="55642" y1="49490" x2="59087" y2="49490"/>
                        <a14:foregroundMark x1="55556" y1="51020" x2="59518" y2="51224"/>
                        <a14:foregroundMark x1="83032" y1="34082" x2="89147" y2="34184"/>
                        <a14:foregroundMark x1="79673" y1="26633" x2="83721" y2="21327"/>
                        <a14:foregroundMark x1="83721" y1="21327" x2="85185" y2="20714"/>
                        <a14:foregroundMark x1="79242" y1="40918" x2="83463" y2="46837"/>
                        <a14:foregroundMark x1="83463" y1="46837" x2="85271" y2="480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854" t="17018" r="7280" b="47368"/>
          <a:stretch/>
        </p:blipFill>
        <p:spPr bwMode="auto">
          <a:xfrm flipH="1">
            <a:off x="7650115" y="811784"/>
            <a:ext cx="1940340" cy="97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458815A8-D2C8-7229-BF1B-5EE99852730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088" y="4448373"/>
            <a:ext cx="2082194" cy="1600002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B09580-C9EE-9761-1621-A61BD604E1A4}"/>
              </a:ext>
            </a:extLst>
          </p:cNvPr>
          <p:cNvSpPr txBox="1"/>
          <p:nvPr/>
        </p:nvSpPr>
        <p:spPr>
          <a:xfrm>
            <a:off x="7986633" y="256827"/>
            <a:ext cx="388067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600" b="1" err="1">
                <a:solidFill>
                  <a:srgbClr val="F8D79A"/>
                </a:solidFill>
                <a:latin typeface="Comic Sans MS"/>
              </a:rPr>
              <a:t>Aneesha</a:t>
            </a:r>
            <a:endParaRPr lang="en-US" sz="3600">
              <a:cs typeface="Arial"/>
            </a:endParaRPr>
          </a:p>
        </p:txBody>
      </p:sp>
      <p:pic>
        <p:nvPicPr>
          <p:cNvPr id="9" name="Picture 8" descr="A pixel art of a lizard&#10;&#10;AI-generated content may be incorrect.">
            <a:extLst>
              <a:ext uri="{FF2B5EF4-FFF2-40B4-BE49-F238E27FC236}">
                <a16:creationId xmlns:a16="http://schemas.microsoft.com/office/drawing/2014/main" id="{7BA5B3D9-5B3D-7897-5E5D-E80558F48F6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57922" y="4913893"/>
            <a:ext cx="1096554" cy="1223568"/>
          </a:xfrm>
          <a:prstGeom prst="rect">
            <a:avLst/>
          </a:prstGeom>
        </p:spPr>
      </p:pic>
      <p:pic>
        <p:nvPicPr>
          <p:cNvPr id="11" name="Picture 10" descr="A blue square with a white f&#10;&#10;AI-generated content may be incorrect.">
            <a:extLst>
              <a:ext uri="{FF2B5EF4-FFF2-40B4-BE49-F238E27FC236}">
                <a16:creationId xmlns:a16="http://schemas.microsoft.com/office/drawing/2014/main" id="{A4F78B3C-3089-0640-C667-36336B5C63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4546" y="5470116"/>
            <a:ext cx="153516" cy="36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733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59 0.01875 L 0.42604 0.01875 " pathEditMode="relative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6716F5C8-9456-537D-B478-73210A650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1955D-1196-6381-7357-B4EBD6BB6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265" y="359481"/>
            <a:ext cx="8579535" cy="1325563"/>
          </a:xfrm>
        </p:spPr>
        <p:txBody>
          <a:bodyPr/>
          <a:lstStyle/>
          <a:p>
            <a:r>
              <a:rPr lang="en-US" sz="4800" b="1">
                <a:solidFill>
                  <a:schemeClr val="bg2"/>
                </a:solidFill>
                <a:latin typeface="Comic Sans MS"/>
              </a:rPr>
              <a:t>Level 3: The Core of Mars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491FC6-A0CA-59FD-E0EE-37429C8B78C0}"/>
              </a:ext>
            </a:extLst>
          </p:cNvPr>
          <p:cNvSpPr txBox="1"/>
          <p:nvPr/>
        </p:nvSpPr>
        <p:spPr>
          <a:xfrm>
            <a:off x="421429" y="1796982"/>
            <a:ext cx="3889022" cy="4616648"/>
          </a:xfrm>
          <a:prstGeom prst="rect">
            <a:avLst/>
          </a:prstGeom>
          <a:solidFill>
            <a:srgbClr val="5A575B">
              <a:alpha val="61961"/>
            </a:srgbClr>
          </a:solidFill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>
                <a:solidFill>
                  <a:schemeClr val="bg1"/>
                </a:solidFill>
                <a:latin typeface="Comic Sans MS"/>
              </a:rPr>
              <a:t>Action: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You move through platforms and jump lava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Attack/dodge enemies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Camera follows MC, horizontal motion</a:t>
            </a:r>
          </a:p>
          <a:p>
            <a:endParaRPr lang="en-US" sz="2100">
              <a:solidFill>
                <a:schemeClr val="bg2"/>
              </a:solidFill>
              <a:latin typeface="Comic Sans MS"/>
            </a:endParaRPr>
          </a:p>
          <a:p>
            <a:r>
              <a:rPr lang="en-US" sz="2100" b="1">
                <a:solidFill>
                  <a:schemeClr val="bg1"/>
                </a:solidFill>
                <a:latin typeface="Comic Sans MS"/>
              </a:rPr>
              <a:t>Dialogue: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None</a:t>
            </a:r>
          </a:p>
          <a:p>
            <a:endParaRPr lang="en-US" sz="2100">
              <a:solidFill>
                <a:schemeClr val="bg2"/>
              </a:solidFill>
              <a:latin typeface="Comic Sans MS"/>
            </a:endParaRPr>
          </a:p>
          <a:p>
            <a:r>
              <a:rPr lang="en-US" sz="2100" b="1">
                <a:solidFill>
                  <a:schemeClr val="bg1"/>
                </a:solidFill>
                <a:latin typeface="Comic Sans MS"/>
              </a:rPr>
              <a:t>Notes: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Hard Level</a:t>
            </a:r>
          </a:p>
          <a:p>
            <a:pPr marL="285750" indent="-285750">
              <a:buFont typeface="Arial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Ends with Enron Milk Boss Battle</a:t>
            </a:r>
          </a:p>
        </p:txBody>
      </p:sp>
      <p:pic>
        <p:nvPicPr>
          <p:cNvPr id="6" name="Picture 5" descr="A video game screen with a red and orange background&#10;&#10;AI-generated content may be incorrect.">
            <a:extLst>
              <a:ext uri="{FF2B5EF4-FFF2-40B4-BE49-F238E27FC236}">
                <a16:creationId xmlns:a16="http://schemas.microsoft.com/office/drawing/2014/main" id="{D3B31D04-6A71-EAD5-C221-FD9CE6AF8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007" y="1796982"/>
            <a:ext cx="7156727" cy="4701537"/>
          </a:xfrm>
          <a:prstGeom prst="rect">
            <a:avLst/>
          </a:prstGeom>
        </p:spPr>
      </p:pic>
      <p:pic>
        <p:nvPicPr>
          <p:cNvPr id="3" name="Content Placeholder 3" descr="Tesla Cybertruck 2022 - Still the car of tomorrow? : r/PixelArt">
            <a:extLst>
              <a:ext uri="{FF2B5EF4-FFF2-40B4-BE49-F238E27FC236}">
                <a16:creationId xmlns:a16="http://schemas.microsoft.com/office/drawing/2014/main" id="{BD2CF945-C47C-BFDA-C66E-3F25EE1DD3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56899" y="2421011"/>
            <a:ext cx="3418036" cy="3453478"/>
          </a:xfrm>
          <a:prstGeom prst="rect">
            <a:avLst/>
          </a:prstGeom>
        </p:spPr>
      </p:pic>
      <p:pic>
        <p:nvPicPr>
          <p:cNvPr id="4" name="Picture 3" descr="8 Bit Rocket Ship: Over 593 Royalty-Free Licensable Stock Illustrations &amp;  Drawings | Shutterstock">
            <a:extLst>
              <a:ext uri="{FF2B5EF4-FFF2-40B4-BE49-F238E27FC236}">
                <a16:creationId xmlns:a16="http://schemas.microsoft.com/office/drawing/2014/main" id="{A125D7E2-03F5-719F-8384-B33BFD64F9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r="-239" b="13053"/>
          <a:stretch/>
        </p:blipFill>
        <p:spPr>
          <a:xfrm>
            <a:off x="4435102" y="4692908"/>
            <a:ext cx="2039388" cy="1905388"/>
          </a:xfrm>
          <a:prstGeom prst="rect">
            <a:avLst/>
          </a:prstGeom>
        </p:spPr>
      </p:pic>
      <p:pic>
        <p:nvPicPr>
          <p:cNvPr id="7" name="Picture 6" descr="Editing Laser Beam Left - Free online pixel art drawing tool - Pixilart">
            <a:extLst>
              <a:ext uri="{FF2B5EF4-FFF2-40B4-BE49-F238E27FC236}">
                <a16:creationId xmlns:a16="http://schemas.microsoft.com/office/drawing/2014/main" id="{D3F8D151-E13F-90D4-3775-4B41B33A57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76509" y="3489378"/>
            <a:ext cx="2445535" cy="243752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80BC749-DA76-A071-467A-7C37846026BA}"/>
              </a:ext>
            </a:extLst>
          </p:cNvPr>
          <p:cNvSpPr txBox="1">
            <a:spLocks/>
          </p:cNvSpPr>
          <p:nvPr/>
        </p:nvSpPr>
        <p:spPr>
          <a:xfrm>
            <a:off x="9697304" y="294971"/>
            <a:ext cx="1878249" cy="1013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nton"/>
              <a:buNone/>
              <a:defRPr sz="6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mpact"/>
              <a:buNone/>
              <a:defRPr sz="6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mpact"/>
              <a:buNone/>
              <a:defRPr sz="6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mpact"/>
              <a:buNone/>
              <a:defRPr sz="6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mpact"/>
              <a:buNone/>
              <a:defRPr sz="6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mpact"/>
              <a:buNone/>
              <a:defRPr sz="6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mpact"/>
              <a:buNone/>
              <a:defRPr sz="6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mpact"/>
              <a:buNone/>
              <a:defRPr sz="6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mpact"/>
              <a:buNone/>
              <a:defRPr sz="6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pPr algn="r"/>
            <a:r>
              <a:rPr lang="en-US" sz="3600" b="1" kern="0">
                <a:solidFill>
                  <a:schemeClr val="bg2"/>
                </a:solidFill>
                <a:latin typeface="Comic Sans MS"/>
              </a:rPr>
              <a:t>Cory</a:t>
            </a:r>
            <a:endParaRPr lang="en-US"/>
          </a:p>
        </p:txBody>
      </p:sp>
      <p:pic>
        <p:nvPicPr>
          <p:cNvPr id="10" name="Picture 9" descr="A red splatter on a white background&#10;&#10;AI-generated content may be incorrect.">
            <a:extLst>
              <a:ext uri="{FF2B5EF4-FFF2-40B4-BE49-F238E27FC236}">
                <a16:creationId xmlns:a16="http://schemas.microsoft.com/office/drawing/2014/main" id="{10684E56-074A-6E07-4910-23C016005FD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818" b="89682" l="6556" r="93000">
                        <a14:foregroundMark x1="23444" y1="24259" x2="23444" y2="24259"/>
                        <a14:foregroundMark x1="35556" y1="15038" x2="35556" y2="15038"/>
                        <a14:foregroundMark x1="56222" y1="25906" x2="56222" y2="25906"/>
                        <a14:foregroundMark x1="59778" y1="18661" x2="59778" y2="18661"/>
                        <a14:foregroundMark x1="10778" y1="48738" x2="10778" y2="48738"/>
                        <a14:foregroundMark x1="6556" y1="46981" x2="6556" y2="46981"/>
                        <a14:foregroundMark x1="23778" y1="45664" x2="23778" y2="45664"/>
                        <a14:foregroundMark x1="24556" y1="50714" x2="24556" y2="50714"/>
                        <a14:foregroundMark x1="50000" y1="68606" x2="50000" y2="68606"/>
                        <a14:foregroundMark x1="54889" y1="82108" x2="54889" y2="82108"/>
                        <a14:foregroundMark x1="58333" y1="76839" x2="58333" y2="76839"/>
                        <a14:foregroundMark x1="73333" y1="70472" x2="73333" y2="70472"/>
                        <a14:foregroundMark x1="70778" y1="64984" x2="70778" y2="64984"/>
                        <a14:foregroundMark x1="81333" y1="58617" x2="81333" y2="58617"/>
                        <a14:foregroundMark x1="86889" y1="58288" x2="86889" y2="58288"/>
                        <a14:foregroundMark x1="93111" y1="60703" x2="93111" y2="60703"/>
                        <a14:foregroundMark x1="89111" y1="52580" x2="89111" y2="52580"/>
                        <a14:foregroundMark x1="89222" y1="48957" x2="89222" y2="48957"/>
                        <a14:foregroundMark x1="74444" y1="44127" x2="74444" y2="44127"/>
                        <a14:foregroundMark x1="88556" y1="35016" x2="88556" y2="35016"/>
                        <a14:foregroundMark x1="92556" y1="19978" x2="92556" y2="19978"/>
                        <a14:foregroundMark x1="80778" y1="5818" x2="80778" y2="5818"/>
                        <a14:foregroundMark x1="49889" y1="26345" x2="49889" y2="26345"/>
                        <a14:foregroundMark x1="46556" y1="30516" x2="46556" y2="30516"/>
                        <a14:foregroundMark x1="50667" y1="16905" x2="50667" y2="16905"/>
                        <a14:foregroundMark x1="53111" y1="9440" x2="53111" y2="9440"/>
                        <a14:foregroundMark x1="63000" y1="13172" x2="63000" y2="13172"/>
                        <a14:foregroundMark x1="70000" y1="8452" x2="70000" y2="84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048" y="3877787"/>
            <a:ext cx="443450" cy="448870"/>
          </a:xfrm>
          <a:prstGeom prst="rect">
            <a:avLst/>
          </a:prstGeom>
        </p:spPr>
      </p:pic>
      <p:pic>
        <p:nvPicPr>
          <p:cNvPr id="12" name="Picture 11" descr="A person in a garment&#10;&#10;AI-generated content may be incorrect.">
            <a:extLst>
              <a:ext uri="{FF2B5EF4-FFF2-40B4-BE49-F238E27FC236}">
                <a16:creationId xmlns:a16="http://schemas.microsoft.com/office/drawing/2014/main" id="{E1A274D1-6548-8A6B-5418-E4D77CFBC1B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17936" y="4266355"/>
            <a:ext cx="1315234" cy="1059757"/>
          </a:xfrm>
          <a:prstGeom prst="rect">
            <a:avLst/>
          </a:prstGeom>
        </p:spPr>
      </p:pic>
      <p:pic>
        <p:nvPicPr>
          <p:cNvPr id="14" name="Picture 13" descr="A person in a garment&#10;&#10;AI-generated content may be incorrect.">
            <a:extLst>
              <a:ext uri="{FF2B5EF4-FFF2-40B4-BE49-F238E27FC236}">
                <a16:creationId xmlns:a16="http://schemas.microsoft.com/office/drawing/2014/main" id="{307AC8C3-EC4F-F9D6-0546-2AA48DE541D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54796" y="2490895"/>
            <a:ext cx="1315234" cy="1059757"/>
          </a:xfrm>
          <a:prstGeom prst="rect">
            <a:avLst/>
          </a:prstGeom>
        </p:spPr>
      </p:pic>
      <p:pic>
        <p:nvPicPr>
          <p:cNvPr id="15" name="Picture 14" descr="A person in a garment&#10;&#10;AI-generated content may be incorrect.">
            <a:extLst>
              <a:ext uri="{FF2B5EF4-FFF2-40B4-BE49-F238E27FC236}">
                <a16:creationId xmlns:a16="http://schemas.microsoft.com/office/drawing/2014/main" id="{8750F773-295E-D277-8939-EF3B48693E3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793285" y="5222841"/>
            <a:ext cx="1315234" cy="1059757"/>
          </a:xfrm>
          <a:prstGeom prst="rect">
            <a:avLst/>
          </a:prstGeom>
        </p:spPr>
      </p:pic>
      <p:pic>
        <p:nvPicPr>
          <p:cNvPr id="16" name="Picture 15" descr="A person in a garment&#10;&#10;AI-generated content may be incorrect.">
            <a:extLst>
              <a:ext uri="{FF2B5EF4-FFF2-40B4-BE49-F238E27FC236}">
                <a16:creationId xmlns:a16="http://schemas.microsoft.com/office/drawing/2014/main" id="{341B7637-6F86-4E62-3F41-0838132816A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03993" y="5479852"/>
            <a:ext cx="1315234" cy="105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70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0139 C 0.02942 -0.1588 0.05937 -0.31875 0.12786 -0.39005 C 0.19622 -0.46134 0.36211 -0.42222 0.41015 -0.42685 " pathEditMode="relative" ptsTypes="A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1 0.00556 L 0.00391 0.00579 C 0.00456 -0.00023 0.00417 -0.00671 0.00586 -0.01203 C 0.00677 -0.01458 0.00691 -0.00625 0.00691 -0.00324 C 0.00691 -0.00069 0.00612 -0.00787 0.00586 -0.01018 C 0.00365 0.00556 0.00469 -0.00069 0.00287 0.00926 C 0.00261 0.00741 0.00196 0.00579 0.00196 0.00394 C 0.00196 -0.00486 0.00287 -0.00671 0.00482 -0.01365 C 0.00456 -0.01134 0.00521 -0.00671 0.00391 -0.00671 C 0.00248 -0.00671 0.00287 -0.01134 0.00287 -0.01365 C 0.00287 -0.0162 0.00352 -0.01828 0.00391 -0.0206 C 0.00443 -0.01574 0.00586 -0.00393 0.00586 0.00047 C 0.00586 0.00232 0.00521 -0.00324 0.00482 -0.00486 C 0.00378 0.00093 0.00404 0.00394 0.00391 0.00556 Z " pathEditMode="relative" rAng="0" ptsTypes="AAAAAAAAAAAA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11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>
          <a:extLst>
            <a:ext uri="{FF2B5EF4-FFF2-40B4-BE49-F238E27FC236}">
              <a16:creationId xmlns:a16="http://schemas.microsoft.com/office/drawing/2014/main" id="{8E2A4221-BB33-F7A4-BF9E-6F078FF39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B78F4E-2992-D52A-4C2C-FCEB8FFE3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7" y="210666"/>
            <a:ext cx="4934465" cy="1057833"/>
          </a:xfr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800" b="1">
                <a:solidFill>
                  <a:schemeClr val="bg2"/>
                </a:solidFill>
                <a:latin typeface="Comic Sans MS"/>
              </a:rPr>
              <a:t>Boss Battle</a:t>
            </a:r>
          </a:p>
        </p:txBody>
      </p:sp>
      <p:pic>
        <p:nvPicPr>
          <p:cNvPr id="5" name="Content Placeholder 3" descr="A video game screen with a monster&#10;&#10;AI-generated content may be incorrect.">
            <a:extLst>
              <a:ext uri="{FF2B5EF4-FFF2-40B4-BE49-F238E27FC236}">
                <a16:creationId xmlns:a16="http://schemas.microsoft.com/office/drawing/2014/main" id="{D9430F8F-5378-87CB-2DFE-4A3F89BC6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183" y="1500605"/>
            <a:ext cx="6784654" cy="48593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719616-A117-7F4E-2F45-6CC8A8CFD1CF}"/>
              </a:ext>
            </a:extLst>
          </p:cNvPr>
          <p:cNvSpPr txBox="1"/>
          <p:nvPr/>
        </p:nvSpPr>
        <p:spPr>
          <a:xfrm>
            <a:off x="521457" y="1605761"/>
            <a:ext cx="3836739" cy="4616648"/>
          </a:xfrm>
          <a:prstGeom prst="rect">
            <a:avLst/>
          </a:prstGeom>
          <a:solidFill>
            <a:srgbClr val="5A575B">
              <a:alpha val="61961"/>
            </a:srgbClr>
          </a:solidFill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>
                <a:solidFill>
                  <a:schemeClr val="bg1"/>
                </a:solidFill>
                <a:latin typeface="Comic Sans MS"/>
              </a:rPr>
              <a:t>Action:</a:t>
            </a: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Boss theme music</a:t>
            </a: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Camera changes from moving to fixed</a:t>
            </a: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Fights boss until heath depletes</a:t>
            </a:r>
          </a:p>
          <a:p>
            <a:endParaRPr lang="en-US" sz="2100">
              <a:solidFill>
                <a:schemeClr val="bg2"/>
              </a:solidFill>
              <a:latin typeface="Nunito" pitchFamily="2" charset="0"/>
            </a:endParaRPr>
          </a:p>
          <a:p>
            <a:r>
              <a:rPr lang="en-US" sz="2100">
                <a:solidFill>
                  <a:schemeClr val="bg1"/>
                </a:solidFill>
                <a:latin typeface="Comic Sans MS"/>
              </a:rPr>
              <a:t>Dialogue:</a:t>
            </a: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Boss quotes</a:t>
            </a:r>
          </a:p>
          <a:p>
            <a:endParaRPr lang="en-US" sz="2100">
              <a:solidFill>
                <a:schemeClr val="bg2"/>
              </a:solidFill>
              <a:latin typeface="Nunito" pitchFamily="2" charset="0"/>
            </a:endParaRPr>
          </a:p>
          <a:p>
            <a:r>
              <a:rPr lang="en-US" sz="2100">
                <a:solidFill>
                  <a:schemeClr val="bg1"/>
                </a:solidFill>
                <a:latin typeface="Comic Sans MS"/>
              </a:rPr>
              <a:t>Notes:</a:t>
            </a: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solidFill>
                  <a:schemeClr val="bg2"/>
                </a:solidFill>
                <a:latin typeface="Nunito" pitchFamily="2" charset="0"/>
              </a:rPr>
              <a:t>Involves a set arena </a:t>
            </a:r>
          </a:p>
          <a:p>
            <a:endParaRPr lang="en-US" sz="2100">
              <a:solidFill>
                <a:schemeClr val="bg2"/>
              </a:solidFill>
              <a:latin typeface="Comic Sans MS"/>
            </a:endParaRPr>
          </a:p>
          <a:p>
            <a:endParaRPr lang="en-US" sz="2100">
              <a:solidFill>
                <a:schemeClr val="bg2"/>
              </a:solidFill>
              <a:latin typeface="Comic Sans M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C6CC99-499E-5D44-D7D2-90AE095B7795}"/>
              </a:ext>
            </a:extLst>
          </p:cNvPr>
          <p:cNvSpPr txBox="1"/>
          <p:nvPr/>
        </p:nvSpPr>
        <p:spPr>
          <a:xfrm>
            <a:off x="7131879" y="417445"/>
            <a:ext cx="413467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600" b="1">
                <a:solidFill>
                  <a:srgbClr val="F8D79A"/>
                </a:solidFill>
                <a:latin typeface="Comic Sans MS"/>
              </a:rPr>
              <a:t>Andrew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977566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ustom 1">
      <a:majorFont>
        <a:latin typeface="Times New Bastard"/>
        <a:ea typeface=""/>
        <a:cs typeface=""/>
      </a:majorFont>
      <a:minorFont>
        <a:latin typeface="Times New Basta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pace Dune Newsletter by Slidesgo">
  <a:themeElements>
    <a:clrScheme name="Simple Light">
      <a:dk1>
        <a:srgbClr val="160202"/>
      </a:dk1>
      <a:lt1>
        <a:srgbClr val="FFFFFF"/>
      </a:lt1>
      <a:dk2>
        <a:srgbClr val="F8D79A"/>
      </a:dk2>
      <a:lt2>
        <a:srgbClr val="CEA15F"/>
      </a:lt2>
      <a:accent1>
        <a:srgbClr val="B97B38"/>
      </a:accent1>
      <a:accent2>
        <a:srgbClr val="8A500B"/>
      </a:accent2>
      <a:accent3>
        <a:srgbClr val="693820"/>
      </a:accent3>
      <a:accent4>
        <a:srgbClr val="502900"/>
      </a:accent4>
      <a:accent5>
        <a:srgbClr val="B97B38"/>
      </a:accent5>
      <a:accent6>
        <a:srgbClr val="CEA15F"/>
      </a:accent6>
      <a:hlink>
        <a:srgbClr val="F8D79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E-Sports Workshop">
  <a:themeElements>
    <a:clrScheme name="Simple Light">
      <a:dk1>
        <a:srgbClr val="0000FE"/>
      </a:dk1>
      <a:lt1>
        <a:srgbClr val="EAEAEA"/>
      </a:lt1>
      <a:dk2>
        <a:srgbClr val="FFFFFF"/>
      </a:dk2>
      <a:lt2>
        <a:srgbClr val="0000FE"/>
      </a:lt2>
      <a:accent1>
        <a:srgbClr val="EAEAEA"/>
      </a:accent1>
      <a:accent2>
        <a:srgbClr val="FFFFFF"/>
      </a:accent2>
      <a:accent3>
        <a:srgbClr val="0000FE"/>
      </a:accent3>
      <a:accent4>
        <a:srgbClr val="EAEAEA"/>
      </a:accent4>
      <a:accent5>
        <a:srgbClr val="FFFFFF"/>
      </a:accent5>
      <a:accent6>
        <a:srgbClr val="0000FE"/>
      </a:accent6>
      <a:hlink>
        <a:srgbClr val="000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pace Dune Newsletter by Slidesgo">
  <a:themeElements>
    <a:clrScheme name="Simple Light">
      <a:dk1>
        <a:srgbClr val="160202"/>
      </a:dk1>
      <a:lt1>
        <a:srgbClr val="FFFFFF"/>
      </a:lt1>
      <a:dk2>
        <a:srgbClr val="F8D79A"/>
      </a:dk2>
      <a:lt2>
        <a:srgbClr val="CEA15F"/>
      </a:lt2>
      <a:accent1>
        <a:srgbClr val="B97B38"/>
      </a:accent1>
      <a:accent2>
        <a:srgbClr val="8A500B"/>
      </a:accent2>
      <a:accent3>
        <a:srgbClr val="693820"/>
      </a:accent3>
      <a:accent4>
        <a:srgbClr val="502900"/>
      </a:accent4>
      <a:accent5>
        <a:srgbClr val="B97B38"/>
      </a:accent5>
      <a:accent6>
        <a:srgbClr val="CEA15F"/>
      </a:accent6>
      <a:hlink>
        <a:srgbClr val="F8D79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0ed3997-8b3e-4dfa-9278-d6f02d2f9e61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97BB8F7155CB44BB73B6E7091D1010" ma:contentTypeVersion="11" ma:contentTypeDescription="Create a new document." ma:contentTypeScope="" ma:versionID="b056a34ff79a2891729e5f4750fdec62">
  <xsd:schema xmlns:xsd="http://www.w3.org/2001/XMLSchema" xmlns:xs="http://www.w3.org/2001/XMLSchema" xmlns:p="http://schemas.microsoft.com/office/2006/metadata/properties" xmlns:ns3="a2056005-c975-4a3d-afcf-108f5c0c299c" xmlns:ns4="50ed3997-8b3e-4dfa-9278-d6f02d2f9e61" targetNamespace="http://schemas.microsoft.com/office/2006/metadata/properties" ma:root="true" ma:fieldsID="9621f464c05a77a82da2145e18d66d40" ns3:_="" ns4:_="">
    <xsd:import namespace="a2056005-c975-4a3d-afcf-108f5c0c299c"/>
    <xsd:import namespace="50ed3997-8b3e-4dfa-9278-d6f02d2f9e6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_activity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bjectDetectorVersion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056005-c975-4a3d-afcf-108f5c0c299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ed3997-8b3e-4dfa-9278-d6f02d2f9e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42B992A-5883-4ADB-B933-43AE050DE5E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8A211B1-5901-4BF6-ADDF-9B959D8C46CF}">
  <ds:schemaRefs>
    <ds:schemaRef ds:uri="http://purl.org/dc/terms/"/>
    <ds:schemaRef ds:uri="a2056005-c975-4a3d-afcf-108f5c0c299c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50ed3997-8b3e-4dfa-9278-d6f02d2f9e61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0E723CA-5475-4A2A-95FF-E31D2608C8ED}">
  <ds:schemaRefs>
    <ds:schemaRef ds:uri="50ed3997-8b3e-4dfa-9278-d6f02d2f9e61"/>
    <ds:schemaRef ds:uri="a2056005-c975-4a3d-afcf-108f5c0c299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970</Words>
  <Application>Microsoft Office PowerPoint</Application>
  <PresentationFormat>Widescreen</PresentationFormat>
  <Paragraphs>246</Paragraphs>
  <Slides>37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37</vt:i4>
      </vt:variant>
    </vt:vector>
  </HeadingPairs>
  <TitlesOfParts>
    <vt:vector size="59" baseType="lpstr">
      <vt:lpstr>Anton</vt:lpstr>
      <vt:lpstr>Aptos</vt:lpstr>
      <vt:lpstr>Arial</vt:lpstr>
      <vt:lpstr>Arial,Sans-Serif</vt:lpstr>
      <vt:lpstr>Calibri</vt:lpstr>
      <vt:lpstr>Comic Sans MS</vt:lpstr>
      <vt:lpstr>Courier New</vt:lpstr>
      <vt:lpstr>Hind Siliguri</vt:lpstr>
      <vt:lpstr>Impact</vt:lpstr>
      <vt:lpstr>Lato</vt:lpstr>
      <vt:lpstr>Livvic</vt:lpstr>
      <vt:lpstr>Nunito</vt:lpstr>
      <vt:lpstr>Nunito SemiBold</vt:lpstr>
      <vt:lpstr>Palatino Linotype</vt:lpstr>
      <vt:lpstr>Roboto Condensed Light</vt:lpstr>
      <vt:lpstr>Times New Bastard</vt:lpstr>
      <vt:lpstr>Times New Roman</vt:lpstr>
      <vt:lpstr>Viner Hand ITC</vt:lpstr>
      <vt:lpstr>Office Theme</vt:lpstr>
      <vt:lpstr>Space Dune Newsletter by Slidesgo</vt:lpstr>
      <vt:lpstr>E-Sports Workshop</vt:lpstr>
      <vt:lpstr>Space Dune Newsletter by Slidesgo</vt:lpstr>
      <vt:lpstr>PowerPoint Presentation</vt:lpstr>
      <vt:lpstr>Game Description</vt:lpstr>
      <vt:lpstr>PowerPoint Presentation</vt:lpstr>
      <vt:lpstr>Scene 1: Main Menu</vt:lpstr>
      <vt:lpstr>Scene 2: Tutorial</vt:lpstr>
      <vt:lpstr>Level 1: Amazöön </vt:lpstr>
      <vt:lpstr>Level 2: Circuit Caves</vt:lpstr>
      <vt:lpstr>Level 3: The Core of Mars</vt:lpstr>
      <vt:lpstr>Boss Battle</vt:lpstr>
      <vt:lpstr>Victory Screen</vt:lpstr>
      <vt:lpstr>PowerPoint Presentation</vt:lpstr>
      <vt:lpstr>Data Flow Diagram: Level 0</vt:lpstr>
      <vt:lpstr>PowerPoint Presentation</vt:lpstr>
      <vt:lpstr>Game Features</vt:lpstr>
      <vt:lpstr>PowerPoint Presentation</vt:lpstr>
      <vt:lpstr>PowerPoint Presentation</vt:lpstr>
      <vt:lpstr>PowerPoint Presentation</vt:lpstr>
      <vt:lpstr>Jillian  – Subsystem 2 Player Character</vt:lpstr>
      <vt:lpstr>PowerPoint Presentation</vt:lpstr>
      <vt:lpstr>PowerPoint Presentation</vt:lpstr>
      <vt:lpstr>Andrew S – Subsystem 3  Bosses</vt:lpstr>
      <vt:lpstr>Andrew – Use Case Diagram</vt:lpstr>
      <vt:lpstr>Andrew – Class Diagram</vt:lpstr>
      <vt:lpstr>—Someone Famous</vt:lpstr>
      <vt:lpstr>Bidhi: Use Case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Tuning In 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Jabbes, Jillian (jabb9913@vandals.uidaho.edu)</dc:creator>
  <cp:lastModifiedBy>Clairmont, Cory (clai1285@vandals.uidaho.edu)</cp:lastModifiedBy>
  <cp:revision>3</cp:revision>
  <dcterms:created xsi:type="dcterms:W3CDTF">2025-02-13T06:40:45Z</dcterms:created>
  <dcterms:modified xsi:type="dcterms:W3CDTF">2025-02-18T19:39:51Z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0x010100F297BB8F7155CB44BB73B6E7091D1010</vt:lpwstr>
  </property>
</Properties>
</file>